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0" r:id="rId2"/>
    <p:sldId id="257" r:id="rId3"/>
    <p:sldId id="261" r:id="rId4"/>
    <p:sldId id="262" r:id="rId5"/>
    <p:sldId id="263" r:id="rId6"/>
    <p:sldId id="264" r:id="rId7"/>
    <p:sldId id="709" r:id="rId8"/>
    <p:sldId id="730" r:id="rId9"/>
    <p:sldId id="731" r:id="rId10"/>
    <p:sldId id="733" r:id="rId11"/>
    <p:sldId id="734" r:id="rId12"/>
    <p:sldId id="735" r:id="rId13"/>
    <p:sldId id="736" r:id="rId14"/>
    <p:sldId id="265" r:id="rId15"/>
    <p:sldId id="266" r:id="rId16"/>
    <p:sldId id="721" r:id="rId17"/>
    <p:sldId id="732" r:id="rId18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artnso.ru/%d1%84%d0%b8%d0%bd%d0%b0%d0%bb-v-%d0%bd%d0%b0%d1%86%d0%b8%d0%be%d0%bd%d0%b0%d0%bb%d1%8c%d0%bd%d0%be%d0%b3%d0%be-%d1%87%d0%b5%d0%bc%d0%bf%d0%b8%d0%be%d0%bd%d0%b0%d1%82%d0%b0-%d0%bd%d0%b0%d0%b2/" TargetMode="External"/><Relationship Id="rId2" Type="http://schemas.openxmlformats.org/officeDocument/2006/relationships/hyperlink" Target="https://docs.google.com/spreadsheets/d/1ej4MaAyZCDiL6rZ1SYTHO8-E5zcClecjocgPeRDAVSE/edit?usp=sharing" TargetMode="External"/><Relationship Id="rId1" Type="http://schemas.openxmlformats.org/officeDocument/2006/relationships/hyperlink" Target="https://drive.google.com/drive/u/0/folders/1q5KmD68t1yn9bhO5LlaERmqm6srzOdaV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artnso.ru/%d1%84%d0%b8%d0%bd%d0%b0%d0%bb-v-%d0%bd%d0%b0%d1%86%d0%b8%d0%be%d0%bd%d0%b0%d0%bb%d1%8c%d0%bd%d0%be%d0%b3%d0%be-%d1%87%d0%b5%d0%bc%d0%bf%d0%b8%d0%be%d0%bd%d0%b0%d1%82%d0%b0-%d0%bd%d0%b0%d0%b2/" TargetMode="External"/><Relationship Id="rId2" Type="http://schemas.openxmlformats.org/officeDocument/2006/relationships/hyperlink" Target="https://docs.google.com/spreadsheets/d/1ej4MaAyZCDiL6rZ1SYTHO8-E5zcClecjocgPeRDAVSE/edit?usp=sharing" TargetMode="External"/><Relationship Id="rId1" Type="http://schemas.openxmlformats.org/officeDocument/2006/relationships/hyperlink" Target="https://drive.google.com/drive/u/0/folders/1q5KmD68t1yn9bhO5LlaERmqm6srzOda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7FC58-5E60-4A92-A8E8-447F73B53220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76D9A50-5ECC-4BBD-B7FC-DDA50B74F172}">
      <dgm:prSet phldrT="[Текст]"/>
      <dgm:spPr/>
      <dgm:t>
        <a:bodyPr/>
        <a:lstStyle/>
        <a:p>
          <a:r>
            <a:rPr lang="ru-RU" dirty="0" smtClean="0"/>
            <a:t>09-10.10.2022 (</a:t>
          </a:r>
          <a:r>
            <a:rPr lang="ru-RU" dirty="0" err="1" smtClean="0"/>
            <a:t>вскр-пн</a:t>
          </a:r>
          <a:r>
            <a:rPr lang="ru-RU" dirty="0"/>
            <a:t>)</a:t>
          </a:r>
        </a:p>
      </dgm:t>
    </dgm:pt>
    <dgm:pt modelId="{51F8489E-B14C-4E8C-9E56-78EF4F753FC1}" type="parTrans" cxnId="{4BD5F6D9-6A8D-45B5-93BB-FC21C3FF53DF}">
      <dgm:prSet/>
      <dgm:spPr/>
      <dgm:t>
        <a:bodyPr/>
        <a:lstStyle/>
        <a:p>
          <a:endParaRPr lang="ru-RU"/>
        </a:p>
      </dgm:t>
    </dgm:pt>
    <dgm:pt modelId="{D46E5763-B969-449B-8497-8E0E14B220F7}" type="sibTrans" cxnId="{4BD5F6D9-6A8D-45B5-93BB-FC21C3FF53DF}">
      <dgm:prSet/>
      <dgm:spPr/>
      <dgm:t>
        <a:bodyPr/>
        <a:lstStyle/>
        <a:p>
          <a:endParaRPr lang="ru-RU"/>
        </a:p>
      </dgm:t>
    </dgm:pt>
    <dgm:pt modelId="{2A209D4F-8363-4E23-939D-7BF3B569CAAD}">
      <dgm:prSet phldrT="[Текст]"/>
      <dgm:spPr/>
      <dgm:t>
        <a:bodyPr/>
        <a:lstStyle/>
        <a:p>
          <a:r>
            <a:rPr lang="ru-RU" dirty="0"/>
            <a:t>застройка площадки ЦУС </a:t>
          </a:r>
        </a:p>
      </dgm:t>
    </dgm:pt>
    <dgm:pt modelId="{4D7CBE97-F66C-4F5C-A91B-6ADCDE64EE96}" type="parTrans" cxnId="{4B620031-6644-4EBA-AFC2-731CFF04A400}">
      <dgm:prSet/>
      <dgm:spPr/>
      <dgm:t>
        <a:bodyPr/>
        <a:lstStyle/>
        <a:p>
          <a:endParaRPr lang="ru-RU"/>
        </a:p>
      </dgm:t>
    </dgm:pt>
    <dgm:pt modelId="{3AC6F4DF-2C65-4C8C-BAE9-97416FE902BF}" type="sibTrans" cxnId="{4B620031-6644-4EBA-AFC2-731CFF04A400}">
      <dgm:prSet/>
      <dgm:spPr/>
      <dgm:t>
        <a:bodyPr/>
        <a:lstStyle/>
        <a:p>
          <a:endParaRPr lang="ru-RU"/>
        </a:p>
      </dgm:t>
    </dgm:pt>
    <dgm:pt modelId="{BA2F9C9C-2E6D-46B7-904D-39FA01B812FD}">
      <dgm:prSet phldrT="[Текст]"/>
      <dgm:spPr/>
      <dgm:t>
        <a:bodyPr/>
        <a:lstStyle/>
        <a:p>
          <a:r>
            <a:rPr lang="ru-RU" dirty="0" smtClean="0"/>
            <a:t>11.10.2022 </a:t>
          </a:r>
          <a:r>
            <a:rPr lang="ru-RU" dirty="0"/>
            <a:t>(</a:t>
          </a:r>
          <a:r>
            <a:rPr lang="ru-RU" dirty="0" err="1"/>
            <a:t>вт</a:t>
          </a:r>
          <a:r>
            <a:rPr lang="ru-RU" dirty="0"/>
            <a:t>)</a:t>
          </a:r>
        </a:p>
      </dgm:t>
    </dgm:pt>
    <dgm:pt modelId="{710390C5-AC65-4EFF-A363-E36E0E1AA647}" type="parTrans" cxnId="{67C58479-3186-44D7-A1E0-577CB7DB4A3A}">
      <dgm:prSet/>
      <dgm:spPr/>
      <dgm:t>
        <a:bodyPr/>
        <a:lstStyle/>
        <a:p>
          <a:endParaRPr lang="ru-RU"/>
        </a:p>
      </dgm:t>
    </dgm:pt>
    <dgm:pt modelId="{7F573951-76A9-4B2F-93F4-E7131166550B}" type="sibTrans" cxnId="{67C58479-3186-44D7-A1E0-577CB7DB4A3A}">
      <dgm:prSet/>
      <dgm:spPr/>
      <dgm:t>
        <a:bodyPr/>
        <a:lstStyle/>
        <a:p>
          <a:endParaRPr lang="ru-RU"/>
        </a:p>
      </dgm:t>
    </dgm:pt>
    <dgm:pt modelId="{D362084B-7628-462B-8C75-442E2AA57C17}">
      <dgm:prSet phldrT="[Текст]"/>
      <dgm:spPr/>
      <dgm:t>
        <a:bodyPr/>
        <a:lstStyle/>
        <a:p>
          <a:r>
            <a:rPr lang="ru-RU" dirty="0"/>
            <a:t>Подключение электричества и интернет</a:t>
          </a:r>
        </a:p>
      </dgm:t>
    </dgm:pt>
    <dgm:pt modelId="{C4F8377D-D899-4FB6-BEFB-D149C4F1EE53}" type="parTrans" cxnId="{C6EAB749-78CC-4BDF-8EFC-ADB1CA26BFDA}">
      <dgm:prSet/>
      <dgm:spPr/>
      <dgm:t>
        <a:bodyPr/>
        <a:lstStyle/>
        <a:p>
          <a:endParaRPr lang="ru-RU"/>
        </a:p>
      </dgm:t>
    </dgm:pt>
    <dgm:pt modelId="{010566E4-2290-43EB-9FEA-0C0B278CEC78}" type="sibTrans" cxnId="{C6EAB749-78CC-4BDF-8EFC-ADB1CA26BFDA}">
      <dgm:prSet/>
      <dgm:spPr/>
      <dgm:t>
        <a:bodyPr/>
        <a:lstStyle/>
        <a:p>
          <a:endParaRPr lang="ru-RU"/>
        </a:p>
      </dgm:t>
    </dgm:pt>
    <dgm:pt modelId="{426EE92D-92D6-466C-999D-A675019088E8}">
      <dgm:prSet phldrT="[Текст]"/>
      <dgm:spPr/>
      <dgm:t>
        <a:bodyPr/>
        <a:lstStyle/>
        <a:p>
          <a:r>
            <a:rPr lang="ru-RU" dirty="0" smtClean="0"/>
            <a:t>12.10.2022 </a:t>
          </a:r>
          <a:r>
            <a:rPr lang="ru-RU" dirty="0"/>
            <a:t>(ср)</a:t>
          </a:r>
        </a:p>
      </dgm:t>
    </dgm:pt>
    <dgm:pt modelId="{228F0336-672B-451B-B053-7CE8315465BC}" type="parTrans" cxnId="{ECB1D6C1-8774-4042-AC8B-6AF8EDEC7464}">
      <dgm:prSet/>
      <dgm:spPr/>
      <dgm:t>
        <a:bodyPr/>
        <a:lstStyle/>
        <a:p>
          <a:endParaRPr lang="ru-RU"/>
        </a:p>
      </dgm:t>
    </dgm:pt>
    <dgm:pt modelId="{385D3B17-8D45-4EB2-842D-AC7B1D99C4D5}" type="sibTrans" cxnId="{ECB1D6C1-8774-4042-AC8B-6AF8EDEC7464}">
      <dgm:prSet/>
      <dgm:spPr/>
      <dgm:t>
        <a:bodyPr/>
        <a:lstStyle/>
        <a:p>
          <a:endParaRPr lang="ru-RU"/>
        </a:p>
      </dgm:t>
    </dgm:pt>
    <dgm:pt modelId="{78C48AD3-B7A4-4FE2-A40B-758E88D614D8}">
      <dgm:prSet phldrT="[Текст]" custT="1"/>
      <dgm:spPr/>
      <dgm:t>
        <a:bodyPr/>
        <a:lstStyle/>
        <a:p>
          <a:pPr algn="l"/>
          <a:r>
            <a:rPr lang="ru-RU" sz="1400" dirty="0"/>
            <a:t>День С-1. Работа главных  экспертов</a:t>
          </a:r>
        </a:p>
      </dgm:t>
    </dgm:pt>
    <dgm:pt modelId="{16128F57-6879-4E3D-BA75-4E4AA4327C80}" type="parTrans" cxnId="{68F3550F-677E-4231-81B4-EBA3172A5E1C}">
      <dgm:prSet/>
      <dgm:spPr/>
      <dgm:t>
        <a:bodyPr/>
        <a:lstStyle/>
        <a:p>
          <a:endParaRPr lang="ru-RU"/>
        </a:p>
      </dgm:t>
    </dgm:pt>
    <dgm:pt modelId="{B8415194-EE9D-41E6-A1E4-77E837C76BE2}" type="sibTrans" cxnId="{68F3550F-677E-4231-81B4-EBA3172A5E1C}">
      <dgm:prSet/>
      <dgm:spPr/>
      <dgm:t>
        <a:bodyPr/>
        <a:lstStyle/>
        <a:p>
          <a:endParaRPr lang="ru-RU"/>
        </a:p>
      </dgm:t>
    </dgm:pt>
    <dgm:pt modelId="{F19385B3-17F9-4981-8D23-21A85EFEFD02}">
      <dgm:prSet phldrT="[Текст]" custT="1"/>
      <dgm:spPr/>
      <dgm:t>
        <a:bodyPr/>
        <a:lstStyle/>
        <a:p>
          <a:pPr algn="l"/>
          <a:r>
            <a:rPr lang="ru-RU" sz="1400" dirty="0"/>
            <a:t>Церемония открытия чемпионата (он-лайн)</a:t>
          </a:r>
        </a:p>
      </dgm:t>
    </dgm:pt>
    <dgm:pt modelId="{253219B2-B2E1-4A3F-9C8F-DF30BF4E323F}" type="parTrans" cxnId="{B1DD7A3F-E014-4557-82A0-CFE22659AECC}">
      <dgm:prSet/>
      <dgm:spPr/>
      <dgm:t>
        <a:bodyPr/>
        <a:lstStyle/>
        <a:p>
          <a:endParaRPr lang="ru-RU"/>
        </a:p>
      </dgm:t>
    </dgm:pt>
    <dgm:pt modelId="{E1FC7302-3D1E-4EF3-851F-86A0ABC0D6F7}" type="sibTrans" cxnId="{B1DD7A3F-E014-4557-82A0-CFE22659AECC}">
      <dgm:prSet/>
      <dgm:spPr/>
      <dgm:t>
        <a:bodyPr/>
        <a:lstStyle/>
        <a:p>
          <a:endParaRPr lang="ru-RU"/>
        </a:p>
      </dgm:t>
    </dgm:pt>
    <dgm:pt modelId="{9A935FC9-AD8F-44EE-B311-435BC4994A70}">
      <dgm:prSet phldrT="[Текст]"/>
      <dgm:spPr/>
      <dgm:t>
        <a:bodyPr/>
        <a:lstStyle/>
        <a:p>
          <a:r>
            <a:rPr lang="ru-RU" dirty="0"/>
            <a:t>Заезд главных экспертов</a:t>
          </a:r>
        </a:p>
      </dgm:t>
    </dgm:pt>
    <dgm:pt modelId="{514D8925-A1AC-4EE5-BA41-88D9FC79D097}" type="parTrans" cxnId="{CB92501C-7255-44AC-A736-6C9A6B38DDBF}">
      <dgm:prSet/>
      <dgm:spPr/>
      <dgm:t>
        <a:bodyPr/>
        <a:lstStyle/>
        <a:p>
          <a:endParaRPr lang="ru-RU"/>
        </a:p>
      </dgm:t>
    </dgm:pt>
    <dgm:pt modelId="{2AE94265-DE0E-4C76-8D94-DECF4911E6DB}" type="sibTrans" cxnId="{CB92501C-7255-44AC-A736-6C9A6B38DDBF}">
      <dgm:prSet/>
      <dgm:spPr/>
      <dgm:t>
        <a:bodyPr/>
        <a:lstStyle/>
        <a:p>
          <a:endParaRPr lang="ru-RU"/>
        </a:p>
      </dgm:t>
    </dgm:pt>
    <dgm:pt modelId="{093C200B-B30C-45E0-A3B5-90A600ED7124}">
      <dgm:prSet phldrT="[Текст]"/>
      <dgm:spPr/>
      <dgm:t>
        <a:bodyPr/>
        <a:lstStyle/>
        <a:p>
          <a:r>
            <a:rPr lang="ru-RU" dirty="0"/>
            <a:t>Завоз оборудования в </a:t>
          </a:r>
          <a:r>
            <a:rPr lang="ru-RU" dirty="0" smtClean="0"/>
            <a:t>ЦУС (до 14.00)</a:t>
          </a:r>
          <a:endParaRPr lang="ru-RU" dirty="0"/>
        </a:p>
      </dgm:t>
    </dgm:pt>
    <dgm:pt modelId="{B530EB70-A59C-4F32-8B42-DC4EBBCC2510}" type="parTrans" cxnId="{5912FC5D-1B2F-4C6C-B6F5-354A03A78706}">
      <dgm:prSet/>
      <dgm:spPr/>
      <dgm:t>
        <a:bodyPr/>
        <a:lstStyle/>
        <a:p>
          <a:endParaRPr lang="ru-RU"/>
        </a:p>
      </dgm:t>
    </dgm:pt>
    <dgm:pt modelId="{C1ECBF89-6604-46BA-BF1B-AB2C3C34F737}" type="sibTrans" cxnId="{5912FC5D-1B2F-4C6C-B6F5-354A03A78706}">
      <dgm:prSet/>
      <dgm:spPr/>
      <dgm:t>
        <a:bodyPr/>
        <a:lstStyle/>
        <a:p>
          <a:endParaRPr lang="ru-RU"/>
        </a:p>
      </dgm:t>
    </dgm:pt>
    <dgm:pt modelId="{580E132A-8646-4856-98F7-4D2EA3143370}">
      <dgm:prSet phldrT="[Текст]" custT="1"/>
      <dgm:spPr/>
      <dgm:t>
        <a:bodyPr/>
        <a:lstStyle/>
        <a:p>
          <a:pPr algn="l"/>
          <a:r>
            <a:rPr lang="ru-RU" sz="1400" dirty="0" err="1"/>
            <a:t>Профориента</a:t>
          </a:r>
          <a:r>
            <a:rPr lang="ru-RU" sz="1400" dirty="0"/>
            <a:t>-</a:t>
          </a:r>
        </a:p>
      </dgm:t>
    </dgm:pt>
    <dgm:pt modelId="{400223AA-49D4-49B5-A429-E7E4C71287D9}" type="parTrans" cxnId="{2F156CFC-84CE-4C9C-8682-40FEEC06AA79}">
      <dgm:prSet/>
      <dgm:spPr/>
      <dgm:t>
        <a:bodyPr/>
        <a:lstStyle/>
        <a:p>
          <a:endParaRPr lang="ru-RU"/>
        </a:p>
      </dgm:t>
    </dgm:pt>
    <dgm:pt modelId="{92D9D30E-C2AC-4948-A97A-BAA3A7896449}" type="sibTrans" cxnId="{2F156CFC-84CE-4C9C-8682-40FEEC06AA79}">
      <dgm:prSet/>
      <dgm:spPr/>
      <dgm:t>
        <a:bodyPr/>
        <a:lstStyle/>
        <a:p>
          <a:endParaRPr lang="ru-RU"/>
        </a:p>
      </dgm:t>
    </dgm:pt>
    <dgm:pt modelId="{CB8CFEA0-BFC1-4518-BA5A-B3211F411521}">
      <dgm:prSet phldrT="[Текст]" custT="1"/>
      <dgm:spPr/>
      <dgm:t>
        <a:bodyPr/>
        <a:lstStyle/>
        <a:p>
          <a:pPr algn="l">
            <a:buNone/>
          </a:pPr>
          <a:r>
            <a:rPr lang="ru-RU" sz="1400" dirty="0" err="1"/>
            <a:t>ционная</a:t>
          </a:r>
          <a:r>
            <a:rPr lang="ru-RU" sz="1400" dirty="0"/>
            <a:t> программа</a:t>
          </a:r>
        </a:p>
      </dgm:t>
    </dgm:pt>
    <dgm:pt modelId="{CADB3FE8-434F-4358-95E8-00D37609FCA6}" type="parTrans" cxnId="{33D2D6B8-FDF7-4291-8EA8-B3DC22EFA2E2}">
      <dgm:prSet/>
      <dgm:spPr/>
      <dgm:t>
        <a:bodyPr/>
        <a:lstStyle/>
        <a:p>
          <a:endParaRPr lang="ru-RU"/>
        </a:p>
      </dgm:t>
    </dgm:pt>
    <dgm:pt modelId="{51DB24AE-803F-4BA6-BDF7-9F966CCF6E53}" type="sibTrans" cxnId="{33D2D6B8-FDF7-4291-8EA8-B3DC22EFA2E2}">
      <dgm:prSet/>
      <dgm:spPr/>
      <dgm:t>
        <a:bodyPr/>
        <a:lstStyle/>
        <a:p>
          <a:endParaRPr lang="ru-RU"/>
        </a:p>
      </dgm:t>
    </dgm:pt>
    <dgm:pt modelId="{7B0F7B6A-F008-4262-8447-7A1CE900395A}" type="pres">
      <dgm:prSet presAssocID="{C847FC58-5E60-4A92-A8E8-447F73B532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0E22F-72A0-4494-9DFA-BD650C0417B0}" type="pres">
      <dgm:prSet presAssocID="{B76D9A50-5ECC-4BBD-B7FC-DDA50B74F172}" presName="composite" presStyleCnt="0"/>
      <dgm:spPr/>
    </dgm:pt>
    <dgm:pt modelId="{2233242A-026B-461C-A94B-7110B0888AE1}" type="pres">
      <dgm:prSet presAssocID="{B76D9A50-5ECC-4BBD-B7FC-DDA50B74F17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039A-9148-4556-A839-DF234C855969}" type="pres">
      <dgm:prSet presAssocID="{B76D9A50-5ECC-4BBD-B7FC-DDA50B74F172}" presName="parSh" presStyleLbl="node1" presStyleIdx="0" presStyleCnt="3"/>
      <dgm:spPr/>
      <dgm:t>
        <a:bodyPr/>
        <a:lstStyle/>
        <a:p>
          <a:endParaRPr lang="ru-RU"/>
        </a:p>
      </dgm:t>
    </dgm:pt>
    <dgm:pt modelId="{1CC55A12-D68F-4864-BF2D-3A3F99F2C48D}" type="pres">
      <dgm:prSet presAssocID="{B76D9A50-5ECC-4BBD-B7FC-DDA50B74F17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1B952-7F3C-40E5-B277-9800AC1BCC19}" type="pres">
      <dgm:prSet presAssocID="{D46E5763-B969-449B-8497-8E0E14B220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4C15E31-557A-4D79-8D09-BBD5108B0D92}" type="pres">
      <dgm:prSet presAssocID="{D46E5763-B969-449B-8497-8E0E14B220F7}" presName="connTx" presStyleLbl="sibTrans2D1" presStyleIdx="0" presStyleCnt="2"/>
      <dgm:spPr/>
      <dgm:t>
        <a:bodyPr/>
        <a:lstStyle/>
        <a:p>
          <a:endParaRPr lang="ru-RU"/>
        </a:p>
      </dgm:t>
    </dgm:pt>
    <dgm:pt modelId="{4159D89B-46A6-4521-B959-F5B663439172}" type="pres">
      <dgm:prSet presAssocID="{BA2F9C9C-2E6D-46B7-904D-39FA01B812FD}" presName="composite" presStyleCnt="0"/>
      <dgm:spPr/>
    </dgm:pt>
    <dgm:pt modelId="{2E5FC209-ECE3-4903-B236-72FB27A0339B}" type="pres">
      <dgm:prSet presAssocID="{BA2F9C9C-2E6D-46B7-904D-39FA01B812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DD278-AB0F-4E29-8E1F-239928E42B24}" type="pres">
      <dgm:prSet presAssocID="{BA2F9C9C-2E6D-46B7-904D-39FA01B812FD}" presName="parSh" presStyleLbl="node1" presStyleIdx="1" presStyleCnt="3"/>
      <dgm:spPr/>
      <dgm:t>
        <a:bodyPr/>
        <a:lstStyle/>
        <a:p>
          <a:endParaRPr lang="ru-RU"/>
        </a:p>
      </dgm:t>
    </dgm:pt>
    <dgm:pt modelId="{1C14FFF9-86BC-49B1-986C-10F8BDDE6BC0}" type="pres">
      <dgm:prSet presAssocID="{BA2F9C9C-2E6D-46B7-904D-39FA01B812FD}" presName="desTx" presStyleLbl="fgAcc1" presStyleIdx="1" presStyleCnt="3" custScaleX="10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8D00-452B-443E-994F-5DE3619D013D}" type="pres">
      <dgm:prSet presAssocID="{7F573951-76A9-4B2F-93F4-E7131166550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D55F945-8412-4B5E-921F-73B608970F31}" type="pres">
      <dgm:prSet presAssocID="{7F573951-76A9-4B2F-93F4-E7131166550B}" presName="connTx" presStyleLbl="sibTrans2D1" presStyleIdx="1" presStyleCnt="2"/>
      <dgm:spPr/>
      <dgm:t>
        <a:bodyPr/>
        <a:lstStyle/>
        <a:p>
          <a:endParaRPr lang="ru-RU"/>
        </a:p>
      </dgm:t>
    </dgm:pt>
    <dgm:pt modelId="{8E3ACB4E-16D0-418E-9DD8-2FBCB1BABF7C}" type="pres">
      <dgm:prSet presAssocID="{426EE92D-92D6-466C-999D-A675019088E8}" presName="composite" presStyleCnt="0"/>
      <dgm:spPr/>
    </dgm:pt>
    <dgm:pt modelId="{21FC7A61-A201-408B-9737-E0E0EA3F908C}" type="pres">
      <dgm:prSet presAssocID="{426EE92D-92D6-466C-999D-A675019088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86976-45C6-49F2-A4DC-DFC3FB08EB1C}" type="pres">
      <dgm:prSet presAssocID="{426EE92D-92D6-466C-999D-A675019088E8}" presName="parSh" presStyleLbl="node1" presStyleIdx="2" presStyleCnt="3"/>
      <dgm:spPr/>
      <dgm:t>
        <a:bodyPr/>
        <a:lstStyle/>
        <a:p>
          <a:endParaRPr lang="ru-RU"/>
        </a:p>
      </dgm:t>
    </dgm:pt>
    <dgm:pt modelId="{9A46B032-0E1F-4EC5-96B6-F727C9E2F337}" type="pres">
      <dgm:prSet presAssocID="{426EE92D-92D6-466C-999D-A675019088E8}" presName="desTx" presStyleLbl="fgAcc1" presStyleIdx="2" presStyleCnt="3" custScaleX="126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3DBF77-C025-4F77-8B8E-6C38344AA3D9}" type="presOf" srcId="{B76D9A50-5ECC-4BBD-B7FC-DDA50B74F172}" destId="{2233242A-026B-461C-A94B-7110B0888AE1}" srcOrd="0" destOrd="0" presId="urn:microsoft.com/office/officeart/2005/8/layout/process3"/>
    <dgm:cxn modelId="{964C0C49-2F2A-40C6-9F28-ECE54F7CD8DA}" type="presOf" srcId="{CB8CFEA0-BFC1-4518-BA5A-B3211F411521}" destId="{9A46B032-0E1F-4EC5-96B6-F727C9E2F337}" srcOrd="0" destOrd="3" presId="urn:microsoft.com/office/officeart/2005/8/layout/process3"/>
    <dgm:cxn modelId="{A447514C-404F-4E09-AC2B-F8834B4A95DA}" type="presOf" srcId="{D46E5763-B969-449B-8497-8E0E14B220F7}" destId="{54C15E31-557A-4D79-8D09-BBD5108B0D92}" srcOrd="1" destOrd="0" presId="urn:microsoft.com/office/officeart/2005/8/layout/process3"/>
    <dgm:cxn modelId="{4B620031-6644-4EBA-AFC2-731CFF04A400}" srcId="{B76D9A50-5ECC-4BBD-B7FC-DDA50B74F172}" destId="{2A209D4F-8363-4E23-939D-7BF3B569CAAD}" srcOrd="0" destOrd="0" parTransId="{4D7CBE97-F66C-4F5C-A91B-6ADCDE64EE96}" sibTransId="{3AC6F4DF-2C65-4C8C-BAE9-97416FE902BF}"/>
    <dgm:cxn modelId="{67C58479-3186-44D7-A1E0-577CB7DB4A3A}" srcId="{C847FC58-5E60-4A92-A8E8-447F73B53220}" destId="{BA2F9C9C-2E6D-46B7-904D-39FA01B812FD}" srcOrd="1" destOrd="0" parTransId="{710390C5-AC65-4EFF-A363-E36E0E1AA647}" sibTransId="{7F573951-76A9-4B2F-93F4-E7131166550B}"/>
    <dgm:cxn modelId="{3EC87BB4-E37E-4133-B5BD-745BBB84DFC6}" type="presOf" srcId="{9A935FC9-AD8F-44EE-B311-435BC4994A70}" destId="{1C14FFF9-86BC-49B1-986C-10F8BDDE6BC0}" srcOrd="0" destOrd="2" presId="urn:microsoft.com/office/officeart/2005/8/layout/process3"/>
    <dgm:cxn modelId="{EC68D61A-1832-4878-850C-36D7ABAB82BD}" type="presOf" srcId="{426EE92D-92D6-466C-999D-A675019088E8}" destId="{55E86976-45C6-49F2-A4DC-DFC3FB08EB1C}" srcOrd="1" destOrd="0" presId="urn:microsoft.com/office/officeart/2005/8/layout/process3"/>
    <dgm:cxn modelId="{8CE4B5FE-C5F3-4F3E-AE6A-E0B3CB6E3B2A}" type="presOf" srcId="{BA2F9C9C-2E6D-46B7-904D-39FA01B812FD}" destId="{B56DD278-AB0F-4E29-8E1F-239928E42B24}" srcOrd="1" destOrd="0" presId="urn:microsoft.com/office/officeart/2005/8/layout/process3"/>
    <dgm:cxn modelId="{24B55FBB-346C-4765-A438-5C5EDC8B68BC}" type="presOf" srcId="{B76D9A50-5ECC-4BBD-B7FC-DDA50B74F172}" destId="{46EE039A-9148-4556-A839-DF234C855969}" srcOrd="1" destOrd="0" presId="urn:microsoft.com/office/officeart/2005/8/layout/process3"/>
    <dgm:cxn modelId="{2F156CFC-84CE-4C9C-8682-40FEEC06AA79}" srcId="{426EE92D-92D6-466C-999D-A675019088E8}" destId="{580E132A-8646-4856-98F7-4D2EA3143370}" srcOrd="2" destOrd="0" parTransId="{400223AA-49D4-49B5-A429-E7E4C71287D9}" sibTransId="{92D9D30E-C2AC-4948-A97A-BAA3A7896449}"/>
    <dgm:cxn modelId="{10467C97-C538-452D-B66C-CA7751D66EEB}" type="presOf" srcId="{426EE92D-92D6-466C-999D-A675019088E8}" destId="{21FC7A61-A201-408B-9737-E0E0EA3F908C}" srcOrd="0" destOrd="0" presId="urn:microsoft.com/office/officeart/2005/8/layout/process3"/>
    <dgm:cxn modelId="{4BD5F6D9-6A8D-45B5-93BB-FC21C3FF53DF}" srcId="{C847FC58-5E60-4A92-A8E8-447F73B53220}" destId="{B76D9A50-5ECC-4BBD-B7FC-DDA50B74F172}" srcOrd="0" destOrd="0" parTransId="{51F8489E-B14C-4E8C-9E56-78EF4F753FC1}" sibTransId="{D46E5763-B969-449B-8497-8E0E14B220F7}"/>
    <dgm:cxn modelId="{2C08D169-EADF-4DD3-8307-C85AD5E97C83}" type="presOf" srcId="{7F573951-76A9-4B2F-93F4-E7131166550B}" destId="{52318D00-452B-443E-994F-5DE3619D013D}" srcOrd="0" destOrd="0" presId="urn:microsoft.com/office/officeart/2005/8/layout/process3"/>
    <dgm:cxn modelId="{CC090FE8-5B48-40BE-B419-E564384F53E4}" type="presOf" srcId="{78C48AD3-B7A4-4FE2-A40B-758E88D614D8}" destId="{9A46B032-0E1F-4EC5-96B6-F727C9E2F337}" srcOrd="0" destOrd="0" presId="urn:microsoft.com/office/officeart/2005/8/layout/process3"/>
    <dgm:cxn modelId="{5912FC5D-1B2F-4C6C-B6F5-354A03A78706}" srcId="{BA2F9C9C-2E6D-46B7-904D-39FA01B812FD}" destId="{093C200B-B30C-45E0-A3B5-90A600ED7124}" srcOrd="1" destOrd="0" parTransId="{B530EB70-A59C-4F32-8B42-DC4EBBCC2510}" sibTransId="{C1ECBF89-6604-46BA-BF1B-AB2C3C34F737}"/>
    <dgm:cxn modelId="{C6EAB749-78CC-4BDF-8EFC-ADB1CA26BFDA}" srcId="{BA2F9C9C-2E6D-46B7-904D-39FA01B812FD}" destId="{D362084B-7628-462B-8C75-442E2AA57C17}" srcOrd="0" destOrd="0" parTransId="{C4F8377D-D899-4FB6-BEFB-D149C4F1EE53}" sibTransId="{010566E4-2290-43EB-9FEA-0C0B278CEC78}"/>
    <dgm:cxn modelId="{483E1D6E-F9CF-4771-B9E7-1EA136BED060}" type="presOf" srcId="{C847FC58-5E60-4A92-A8E8-447F73B53220}" destId="{7B0F7B6A-F008-4262-8447-7A1CE900395A}" srcOrd="0" destOrd="0" presId="urn:microsoft.com/office/officeart/2005/8/layout/process3"/>
    <dgm:cxn modelId="{ECB1D6C1-8774-4042-AC8B-6AF8EDEC7464}" srcId="{C847FC58-5E60-4A92-A8E8-447F73B53220}" destId="{426EE92D-92D6-466C-999D-A675019088E8}" srcOrd="2" destOrd="0" parTransId="{228F0336-672B-451B-B053-7CE8315465BC}" sibTransId="{385D3B17-8D45-4EB2-842D-AC7B1D99C4D5}"/>
    <dgm:cxn modelId="{ACF2CE0E-5E9D-46A4-990B-6193FD9A59DF}" type="presOf" srcId="{BA2F9C9C-2E6D-46B7-904D-39FA01B812FD}" destId="{2E5FC209-ECE3-4903-B236-72FB27A0339B}" srcOrd="0" destOrd="0" presId="urn:microsoft.com/office/officeart/2005/8/layout/process3"/>
    <dgm:cxn modelId="{6C3E874E-4461-4D3D-86A8-E929446A1445}" type="presOf" srcId="{580E132A-8646-4856-98F7-4D2EA3143370}" destId="{9A46B032-0E1F-4EC5-96B6-F727C9E2F337}" srcOrd="0" destOrd="2" presId="urn:microsoft.com/office/officeart/2005/8/layout/process3"/>
    <dgm:cxn modelId="{B1DD7A3F-E014-4557-82A0-CFE22659AECC}" srcId="{426EE92D-92D6-466C-999D-A675019088E8}" destId="{F19385B3-17F9-4981-8D23-21A85EFEFD02}" srcOrd="1" destOrd="0" parTransId="{253219B2-B2E1-4A3F-9C8F-DF30BF4E323F}" sibTransId="{E1FC7302-3D1E-4EF3-851F-86A0ABC0D6F7}"/>
    <dgm:cxn modelId="{33D2D6B8-FDF7-4291-8EA8-B3DC22EFA2E2}" srcId="{426EE92D-92D6-466C-999D-A675019088E8}" destId="{CB8CFEA0-BFC1-4518-BA5A-B3211F411521}" srcOrd="3" destOrd="0" parTransId="{CADB3FE8-434F-4358-95E8-00D37609FCA6}" sibTransId="{51DB24AE-803F-4BA6-BDF7-9F966CCF6E53}"/>
    <dgm:cxn modelId="{83E395D0-20EC-451F-810D-73F28B8596F7}" type="presOf" srcId="{F19385B3-17F9-4981-8D23-21A85EFEFD02}" destId="{9A46B032-0E1F-4EC5-96B6-F727C9E2F337}" srcOrd="0" destOrd="1" presId="urn:microsoft.com/office/officeart/2005/8/layout/process3"/>
    <dgm:cxn modelId="{A1D56A4D-C269-4B04-B41A-C6FF623EC815}" type="presOf" srcId="{2A209D4F-8363-4E23-939D-7BF3B569CAAD}" destId="{1CC55A12-D68F-4864-BF2D-3A3F99F2C48D}" srcOrd="0" destOrd="0" presId="urn:microsoft.com/office/officeart/2005/8/layout/process3"/>
    <dgm:cxn modelId="{CB92501C-7255-44AC-A736-6C9A6B38DDBF}" srcId="{BA2F9C9C-2E6D-46B7-904D-39FA01B812FD}" destId="{9A935FC9-AD8F-44EE-B311-435BC4994A70}" srcOrd="2" destOrd="0" parTransId="{514D8925-A1AC-4EE5-BA41-88D9FC79D097}" sibTransId="{2AE94265-DE0E-4C76-8D94-DECF4911E6DB}"/>
    <dgm:cxn modelId="{6254FDD9-45E0-445D-821E-786D6E8F27E5}" type="presOf" srcId="{7F573951-76A9-4B2F-93F4-E7131166550B}" destId="{4D55F945-8412-4B5E-921F-73B608970F31}" srcOrd="1" destOrd="0" presId="urn:microsoft.com/office/officeart/2005/8/layout/process3"/>
    <dgm:cxn modelId="{68F3550F-677E-4231-81B4-EBA3172A5E1C}" srcId="{426EE92D-92D6-466C-999D-A675019088E8}" destId="{78C48AD3-B7A4-4FE2-A40B-758E88D614D8}" srcOrd="0" destOrd="0" parTransId="{16128F57-6879-4E3D-BA75-4E4AA4327C80}" sibTransId="{B8415194-EE9D-41E6-A1E4-77E837C76BE2}"/>
    <dgm:cxn modelId="{6683214D-A680-4C31-B439-7F95A3995581}" type="presOf" srcId="{D362084B-7628-462B-8C75-442E2AA57C17}" destId="{1C14FFF9-86BC-49B1-986C-10F8BDDE6BC0}" srcOrd="0" destOrd="0" presId="urn:microsoft.com/office/officeart/2005/8/layout/process3"/>
    <dgm:cxn modelId="{7732D1D8-46F2-4F12-BCBE-42D758D99D12}" type="presOf" srcId="{D46E5763-B969-449B-8497-8E0E14B220F7}" destId="{3A51B952-7F3C-40E5-B277-9800AC1BCC19}" srcOrd="0" destOrd="0" presId="urn:microsoft.com/office/officeart/2005/8/layout/process3"/>
    <dgm:cxn modelId="{2100DF45-E024-4130-BC61-D4EFD451BB3E}" type="presOf" srcId="{093C200B-B30C-45E0-A3B5-90A600ED7124}" destId="{1C14FFF9-86BC-49B1-986C-10F8BDDE6BC0}" srcOrd="0" destOrd="1" presId="urn:microsoft.com/office/officeart/2005/8/layout/process3"/>
    <dgm:cxn modelId="{F3DF5161-2DEF-433C-BD48-D7932831EC08}" type="presParOf" srcId="{7B0F7B6A-F008-4262-8447-7A1CE900395A}" destId="{8CD0E22F-72A0-4494-9DFA-BD650C0417B0}" srcOrd="0" destOrd="0" presId="urn:microsoft.com/office/officeart/2005/8/layout/process3"/>
    <dgm:cxn modelId="{69BA426B-E39B-4611-98E3-0C2FD7E87D52}" type="presParOf" srcId="{8CD0E22F-72A0-4494-9DFA-BD650C0417B0}" destId="{2233242A-026B-461C-A94B-7110B0888AE1}" srcOrd="0" destOrd="0" presId="urn:microsoft.com/office/officeart/2005/8/layout/process3"/>
    <dgm:cxn modelId="{10C4F2AD-90EE-4572-8437-F885D609A4DC}" type="presParOf" srcId="{8CD0E22F-72A0-4494-9DFA-BD650C0417B0}" destId="{46EE039A-9148-4556-A839-DF234C855969}" srcOrd="1" destOrd="0" presId="urn:microsoft.com/office/officeart/2005/8/layout/process3"/>
    <dgm:cxn modelId="{626FD0E5-4EAF-401B-8B71-C6CBD5032C91}" type="presParOf" srcId="{8CD0E22F-72A0-4494-9DFA-BD650C0417B0}" destId="{1CC55A12-D68F-4864-BF2D-3A3F99F2C48D}" srcOrd="2" destOrd="0" presId="urn:microsoft.com/office/officeart/2005/8/layout/process3"/>
    <dgm:cxn modelId="{2135D1C2-D576-47FF-884D-483C01AB196E}" type="presParOf" srcId="{7B0F7B6A-F008-4262-8447-7A1CE900395A}" destId="{3A51B952-7F3C-40E5-B277-9800AC1BCC19}" srcOrd="1" destOrd="0" presId="urn:microsoft.com/office/officeart/2005/8/layout/process3"/>
    <dgm:cxn modelId="{F3CBBF16-3F55-48D4-ADD8-C25AAE712E45}" type="presParOf" srcId="{3A51B952-7F3C-40E5-B277-9800AC1BCC19}" destId="{54C15E31-557A-4D79-8D09-BBD5108B0D92}" srcOrd="0" destOrd="0" presId="urn:microsoft.com/office/officeart/2005/8/layout/process3"/>
    <dgm:cxn modelId="{1D1C8E57-96E4-436D-BA4B-2C4625049885}" type="presParOf" srcId="{7B0F7B6A-F008-4262-8447-7A1CE900395A}" destId="{4159D89B-46A6-4521-B959-F5B663439172}" srcOrd="2" destOrd="0" presId="urn:microsoft.com/office/officeart/2005/8/layout/process3"/>
    <dgm:cxn modelId="{18650406-1E6B-4E5A-9389-7342B4D4D387}" type="presParOf" srcId="{4159D89B-46A6-4521-B959-F5B663439172}" destId="{2E5FC209-ECE3-4903-B236-72FB27A0339B}" srcOrd="0" destOrd="0" presId="urn:microsoft.com/office/officeart/2005/8/layout/process3"/>
    <dgm:cxn modelId="{B286A8B8-724D-44BB-AC2C-C645654064DB}" type="presParOf" srcId="{4159D89B-46A6-4521-B959-F5B663439172}" destId="{B56DD278-AB0F-4E29-8E1F-239928E42B24}" srcOrd="1" destOrd="0" presId="urn:microsoft.com/office/officeart/2005/8/layout/process3"/>
    <dgm:cxn modelId="{DE2454A2-69C3-4A27-BC64-BF501459D4E0}" type="presParOf" srcId="{4159D89B-46A6-4521-B959-F5B663439172}" destId="{1C14FFF9-86BC-49B1-986C-10F8BDDE6BC0}" srcOrd="2" destOrd="0" presId="urn:microsoft.com/office/officeart/2005/8/layout/process3"/>
    <dgm:cxn modelId="{A939188D-A642-4E97-A9E3-2CECE74B07E0}" type="presParOf" srcId="{7B0F7B6A-F008-4262-8447-7A1CE900395A}" destId="{52318D00-452B-443E-994F-5DE3619D013D}" srcOrd="3" destOrd="0" presId="urn:microsoft.com/office/officeart/2005/8/layout/process3"/>
    <dgm:cxn modelId="{7BDE77B4-FCE8-447A-BE90-DC5031E61FF3}" type="presParOf" srcId="{52318D00-452B-443E-994F-5DE3619D013D}" destId="{4D55F945-8412-4B5E-921F-73B608970F31}" srcOrd="0" destOrd="0" presId="urn:microsoft.com/office/officeart/2005/8/layout/process3"/>
    <dgm:cxn modelId="{50836268-0700-4524-AB44-847078F66F55}" type="presParOf" srcId="{7B0F7B6A-F008-4262-8447-7A1CE900395A}" destId="{8E3ACB4E-16D0-418E-9DD8-2FBCB1BABF7C}" srcOrd="4" destOrd="0" presId="urn:microsoft.com/office/officeart/2005/8/layout/process3"/>
    <dgm:cxn modelId="{36C5495E-6D9B-42C3-8999-4EE86EA5EC9C}" type="presParOf" srcId="{8E3ACB4E-16D0-418E-9DD8-2FBCB1BABF7C}" destId="{21FC7A61-A201-408B-9737-E0E0EA3F908C}" srcOrd="0" destOrd="0" presId="urn:microsoft.com/office/officeart/2005/8/layout/process3"/>
    <dgm:cxn modelId="{8E3BE257-BA79-451C-9C17-6816796ABB8B}" type="presParOf" srcId="{8E3ACB4E-16D0-418E-9DD8-2FBCB1BABF7C}" destId="{55E86976-45C6-49F2-A4DC-DFC3FB08EB1C}" srcOrd="1" destOrd="0" presId="urn:microsoft.com/office/officeart/2005/8/layout/process3"/>
    <dgm:cxn modelId="{601A8D6B-A723-45B1-B1D9-40647EE0821C}" type="presParOf" srcId="{8E3ACB4E-16D0-418E-9DD8-2FBCB1BABF7C}" destId="{9A46B032-0E1F-4EC5-96B6-F727C9E2F33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7FC58-5E60-4A92-A8E8-447F73B53220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76D9A50-5ECC-4BBD-B7FC-DDA50B74F172}">
      <dgm:prSet phldrT="[Текст]"/>
      <dgm:spPr/>
      <dgm:t>
        <a:bodyPr/>
        <a:lstStyle/>
        <a:p>
          <a:r>
            <a:rPr lang="ru-RU" dirty="0" smtClean="0"/>
            <a:t>13.10.2022 </a:t>
          </a:r>
          <a:r>
            <a:rPr lang="ru-RU" dirty="0"/>
            <a:t>(</a:t>
          </a:r>
          <a:r>
            <a:rPr lang="ru-RU" dirty="0" err="1"/>
            <a:t>чт</a:t>
          </a:r>
          <a:r>
            <a:rPr lang="ru-RU" dirty="0"/>
            <a:t>)</a:t>
          </a:r>
        </a:p>
      </dgm:t>
    </dgm:pt>
    <dgm:pt modelId="{51F8489E-B14C-4E8C-9E56-78EF4F753FC1}" type="parTrans" cxnId="{4BD5F6D9-6A8D-45B5-93BB-FC21C3FF53DF}">
      <dgm:prSet/>
      <dgm:spPr/>
      <dgm:t>
        <a:bodyPr/>
        <a:lstStyle/>
        <a:p>
          <a:endParaRPr lang="ru-RU"/>
        </a:p>
      </dgm:t>
    </dgm:pt>
    <dgm:pt modelId="{D46E5763-B969-449B-8497-8E0E14B220F7}" type="sibTrans" cxnId="{4BD5F6D9-6A8D-45B5-93BB-FC21C3FF53DF}">
      <dgm:prSet/>
      <dgm:spPr/>
      <dgm:t>
        <a:bodyPr/>
        <a:lstStyle/>
        <a:p>
          <a:endParaRPr lang="ru-RU"/>
        </a:p>
      </dgm:t>
    </dgm:pt>
    <dgm:pt modelId="{2A209D4F-8363-4E23-939D-7BF3B569CAAD}">
      <dgm:prSet phldrT="[Текст]"/>
      <dgm:spPr/>
      <dgm:t>
        <a:bodyPr/>
        <a:lstStyle/>
        <a:p>
          <a:r>
            <a:rPr lang="ru-RU" dirty="0"/>
            <a:t>День С1. Соревнования</a:t>
          </a:r>
        </a:p>
      </dgm:t>
    </dgm:pt>
    <dgm:pt modelId="{4D7CBE97-F66C-4F5C-A91B-6ADCDE64EE96}" type="parTrans" cxnId="{4B620031-6644-4EBA-AFC2-731CFF04A400}">
      <dgm:prSet/>
      <dgm:spPr/>
      <dgm:t>
        <a:bodyPr/>
        <a:lstStyle/>
        <a:p>
          <a:endParaRPr lang="ru-RU"/>
        </a:p>
      </dgm:t>
    </dgm:pt>
    <dgm:pt modelId="{3AC6F4DF-2C65-4C8C-BAE9-97416FE902BF}" type="sibTrans" cxnId="{4B620031-6644-4EBA-AFC2-731CFF04A400}">
      <dgm:prSet/>
      <dgm:spPr/>
      <dgm:t>
        <a:bodyPr/>
        <a:lstStyle/>
        <a:p>
          <a:endParaRPr lang="ru-RU"/>
        </a:p>
      </dgm:t>
    </dgm:pt>
    <dgm:pt modelId="{BA2F9C9C-2E6D-46B7-904D-39FA01B812FD}">
      <dgm:prSet phldrT="[Текст]"/>
      <dgm:spPr/>
      <dgm:t>
        <a:bodyPr/>
        <a:lstStyle/>
        <a:p>
          <a:r>
            <a:rPr lang="ru-RU" dirty="0" smtClean="0"/>
            <a:t>14.10.2022 </a:t>
          </a:r>
          <a:r>
            <a:rPr lang="ru-RU" dirty="0"/>
            <a:t>(</a:t>
          </a:r>
          <a:r>
            <a:rPr lang="ru-RU" dirty="0" err="1"/>
            <a:t>пт</a:t>
          </a:r>
          <a:r>
            <a:rPr lang="ru-RU" dirty="0"/>
            <a:t>)</a:t>
          </a:r>
        </a:p>
      </dgm:t>
    </dgm:pt>
    <dgm:pt modelId="{710390C5-AC65-4EFF-A363-E36E0E1AA647}" type="parTrans" cxnId="{67C58479-3186-44D7-A1E0-577CB7DB4A3A}">
      <dgm:prSet/>
      <dgm:spPr/>
      <dgm:t>
        <a:bodyPr/>
        <a:lstStyle/>
        <a:p>
          <a:endParaRPr lang="ru-RU"/>
        </a:p>
      </dgm:t>
    </dgm:pt>
    <dgm:pt modelId="{7F573951-76A9-4B2F-93F4-E7131166550B}" type="sibTrans" cxnId="{67C58479-3186-44D7-A1E0-577CB7DB4A3A}">
      <dgm:prSet/>
      <dgm:spPr/>
      <dgm:t>
        <a:bodyPr/>
        <a:lstStyle/>
        <a:p>
          <a:endParaRPr lang="ru-RU"/>
        </a:p>
      </dgm:t>
    </dgm:pt>
    <dgm:pt modelId="{D362084B-7628-462B-8C75-442E2AA57C17}">
      <dgm:prSet phldrT="[Текст]"/>
      <dgm:spPr/>
      <dgm:t>
        <a:bodyPr/>
        <a:lstStyle/>
        <a:p>
          <a:r>
            <a:rPr lang="ru-RU" dirty="0"/>
            <a:t>День С+1. Подведение итогов</a:t>
          </a:r>
        </a:p>
      </dgm:t>
    </dgm:pt>
    <dgm:pt modelId="{C4F8377D-D899-4FB6-BEFB-D149C4F1EE53}" type="parTrans" cxnId="{C6EAB749-78CC-4BDF-8EFC-ADB1CA26BFDA}">
      <dgm:prSet/>
      <dgm:spPr/>
      <dgm:t>
        <a:bodyPr/>
        <a:lstStyle/>
        <a:p>
          <a:endParaRPr lang="ru-RU"/>
        </a:p>
      </dgm:t>
    </dgm:pt>
    <dgm:pt modelId="{010566E4-2290-43EB-9FEA-0C0B278CEC78}" type="sibTrans" cxnId="{C6EAB749-78CC-4BDF-8EFC-ADB1CA26BFDA}">
      <dgm:prSet/>
      <dgm:spPr/>
      <dgm:t>
        <a:bodyPr/>
        <a:lstStyle/>
        <a:p>
          <a:endParaRPr lang="ru-RU"/>
        </a:p>
      </dgm:t>
    </dgm:pt>
    <dgm:pt modelId="{426EE92D-92D6-466C-999D-A675019088E8}">
      <dgm:prSet phldrT="[Текст]"/>
      <dgm:spPr/>
      <dgm:t>
        <a:bodyPr/>
        <a:lstStyle/>
        <a:p>
          <a:r>
            <a:rPr lang="ru-RU" dirty="0" smtClean="0"/>
            <a:t>15.10.2022 </a:t>
          </a:r>
          <a:r>
            <a:rPr lang="ru-RU" dirty="0"/>
            <a:t>(</a:t>
          </a:r>
          <a:r>
            <a:rPr lang="ru-RU" dirty="0" err="1"/>
            <a:t>суб</a:t>
          </a:r>
          <a:r>
            <a:rPr lang="ru-RU" dirty="0"/>
            <a:t>)</a:t>
          </a:r>
        </a:p>
      </dgm:t>
    </dgm:pt>
    <dgm:pt modelId="{228F0336-672B-451B-B053-7CE8315465BC}" type="parTrans" cxnId="{ECB1D6C1-8774-4042-AC8B-6AF8EDEC7464}">
      <dgm:prSet/>
      <dgm:spPr/>
      <dgm:t>
        <a:bodyPr/>
        <a:lstStyle/>
        <a:p>
          <a:endParaRPr lang="ru-RU"/>
        </a:p>
      </dgm:t>
    </dgm:pt>
    <dgm:pt modelId="{385D3B17-8D45-4EB2-842D-AC7B1D99C4D5}" type="sibTrans" cxnId="{ECB1D6C1-8774-4042-AC8B-6AF8EDEC7464}">
      <dgm:prSet/>
      <dgm:spPr/>
      <dgm:t>
        <a:bodyPr/>
        <a:lstStyle/>
        <a:p>
          <a:endParaRPr lang="ru-RU"/>
        </a:p>
      </dgm:t>
    </dgm:pt>
    <dgm:pt modelId="{78C48AD3-B7A4-4FE2-A40B-758E88D614D8}">
      <dgm:prSet phldrT="[Текст]"/>
      <dgm:spPr/>
      <dgm:t>
        <a:bodyPr/>
        <a:lstStyle/>
        <a:p>
          <a:pPr algn="l"/>
          <a:r>
            <a:rPr lang="ru-RU" dirty="0"/>
            <a:t>Демонтаж площадки ЦУС</a:t>
          </a:r>
        </a:p>
      </dgm:t>
    </dgm:pt>
    <dgm:pt modelId="{16128F57-6879-4E3D-BA75-4E4AA4327C80}" type="parTrans" cxnId="{68F3550F-677E-4231-81B4-EBA3172A5E1C}">
      <dgm:prSet/>
      <dgm:spPr/>
      <dgm:t>
        <a:bodyPr/>
        <a:lstStyle/>
        <a:p>
          <a:endParaRPr lang="ru-RU"/>
        </a:p>
      </dgm:t>
    </dgm:pt>
    <dgm:pt modelId="{B8415194-EE9D-41E6-A1E4-77E837C76BE2}" type="sibTrans" cxnId="{68F3550F-677E-4231-81B4-EBA3172A5E1C}">
      <dgm:prSet/>
      <dgm:spPr/>
      <dgm:t>
        <a:bodyPr/>
        <a:lstStyle/>
        <a:p>
          <a:endParaRPr lang="ru-RU"/>
        </a:p>
      </dgm:t>
    </dgm:pt>
    <dgm:pt modelId="{1E24BF04-005D-4B17-BDCB-7AB4CB375C12}">
      <dgm:prSet phldrT="[Текст]"/>
      <dgm:spPr/>
      <dgm:t>
        <a:bodyPr/>
        <a:lstStyle/>
        <a:p>
          <a:r>
            <a:rPr lang="ru-RU" dirty="0" err="1"/>
            <a:t>Профориента-ционная</a:t>
          </a:r>
          <a:r>
            <a:rPr lang="ru-RU" dirty="0"/>
            <a:t> программа</a:t>
          </a:r>
        </a:p>
      </dgm:t>
    </dgm:pt>
    <dgm:pt modelId="{97F5A0EA-44B8-4DBB-B512-79763563DB7A}" type="parTrans" cxnId="{B70B49E6-F07F-4D5F-8D3C-A5CA87D2AF6F}">
      <dgm:prSet/>
      <dgm:spPr/>
      <dgm:t>
        <a:bodyPr/>
        <a:lstStyle/>
        <a:p>
          <a:endParaRPr lang="ru-RU"/>
        </a:p>
      </dgm:t>
    </dgm:pt>
    <dgm:pt modelId="{1131FE7D-5D62-4D4A-A5EC-1F767D4E65FB}" type="sibTrans" cxnId="{B70B49E6-F07F-4D5F-8D3C-A5CA87D2AF6F}">
      <dgm:prSet/>
      <dgm:spPr/>
      <dgm:t>
        <a:bodyPr/>
        <a:lstStyle/>
        <a:p>
          <a:endParaRPr lang="ru-RU"/>
        </a:p>
      </dgm:t>
    </dgm:pt>
    <dgm:pt modelId="{CED06CF6-FEEB-4DDF-B8DC-D3E16D181643}">
      <dgm:prSet phldrT="[Текст]"/>
      <dgm:spPr/>
      <dgm:t>
        <a:bodyPr/>
        <a:lstStyle/>
        <a:p>
          <a:r>
            <a:rPr lang="ru-RU" dirty="0"/>
            <a:t>Церемония закрытия чемпионата (он-лайн)</a:t>
          </a:r>
        </a:p>
      </dgm:t>
    </dgm:pt>
    <dgm:pt modelId="{7E8D117C-1B38-4F12-8D73-6645CC9798F9}" type="parTrans" cxnId="{3EA11790-55D8-4D01-B1F0-BC2EF98B4292}">
      <dgm:prSet/>
      <dgm:spPr/>
      <dgm:t>
        <a:bodyPr/>
        <a:lstStyle/>
        <a:p>
          <a:endParaRPr lang="ru-RU"/>
        </a:p>
      </dgm:t>
    </dgm:pt>
    <dgm:pt modelId="{8E45D4DE-21BC-4010-9CE5-71DFE4508AE3}" type="sibTrans" cxnId="{3EA11790-55D8-4D01-B1F0-BC2EF98B4292}">
      <dgm:prSet/>
      <dgm:spPr/>
      <dgm:t>
        <a:bodyPr/>
        <a:lstStyle/>
        <a:p>
          <a:endParaRPr lang="ru-RU"/>
        </a:p>
      </dgm:t>
    </dgm:pt>
    <dgm:pt modelId="{05C1595C-C190-4A64-8573-D419852C5823}">
      <dgm:prSet phldrT="[Текст]"/>
      <dgm:spPr/>
      <dgm:t>
        <a:bodyPr/>
        <a:lstStyle/>
        <a:p>
          <a:r>
            <a:rPr lang="ru-RU" dirty="0"/>
            <a:t>Вывоз оборудования</a:t>
          </a:r>
        </a:p>
      </dgm:t>
    </dgm:pt>
    <dgm:pt modelId="{6EFECA1F-765F-4ACE-B6EE-D46A795D1BA5}" type="parTrans" cxnId="{D4C340E1-8207-4800-9122-6B0BFDC92A50}">
      <dgm:prSet/>
      <dgm:spPr/>
      <dgm:t>
        <a:bodyPr/>
        <a:lstStyle/>
        <a:p>
          <a:endParaRPr lang="ru-RU"/>
        </a:p>
      </dgm:t>
    </dgm:pt>
    <dgm:pt modelId="{4FDF05B1-82E1-436E-98EF-7F5A4E024F44}" type="sibTrans" cxnId="{D4C340E1-8207-4800-9122-6B0BFDC92A50}">
      <dgm:prSet/>
      <dgm:spPr/>
      <dgm:t>
        <a:bodyPr/>
        <a:lstStyle/>
        <a:p>
          <a:endParaRPr lang="ru-RU"/>
        </a:p>
      </dgm:t>
    </dgm:pt>
    <dgm:pt modelId="{D09CC034-83D9-45D6-B96B-6705D7E5A9E9}">
      <dgm:prSet phldrT="[Текст]"/>
      <dgm:spPr/>
      <dgm:t>
        <a:bodyPr/>
        <a:lstStyle/>
        <a:p>
          <a:r>
            <a:rPr lang="ru-RU" dirty="0" smtClean="0"/>
            <a:t>Демонтаж площадки ЦУС</a:t>
          </a:r>
          <a:endParaRPr lang="ru-RU" dirty="0"/>
        </a:p>
      </dgm:t>
    </dgm:pt>
    <dgm:pt modelId="{64CB8638-E1EB-4568-A5D8-26718F5131C4}" type="parTrans" cxnId="{BFC6040E-27D6-4CDC-AC44-400C0AF4C4EA}">
      <dgm:prSet/>
      <dgm:spPr/>
      <dgm:t>
        <a:bodyPr/>
        <a:lstStyle/>
        <a:p>
          <a:endParaRPr lang="ru-RU"/>
        </a:p>
      </dgm:t>
    </dgm:pt>
    <dgm:pt modelId="{8934C7EB-20C7-43E6-AFB1-E41E5CCFA43D}" type="sibTrans" cxnId="{BFC6040E-27D6-4CDC-AC44-400C0AF4C4EA}">
      <dgm:prSet/>
      <dgm:spPr/>
      <dgm:t>
        <a:bodyPr/>
        <a:lstStyle/>
        <a:p>
          <a:endParaRPr lang="ru-RU"/>
        </a:p>
      </dgm:t>
    </dgm:pt>
    <dgm:pt modelId="{7B0F7B6A-F008-4262-8447-7A1CE900395A}" type="pres">
      <dgm:prSet presAssocID="{C847FC58-5E60-4A92-A8E8-447F73B532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0E22F-72A0-4494-9DFA-BD650C0417B0}" type="pres">
      <dgm:prSet presAssocID="{B76D9A50-5ECC-4BBD-B7FC-DDA50B74F172}" presName="composite" presStyleCnt="0"/>
      <dgm:spPr/>
    </dgm:pt>
    <dgm:pt modelId="{2233242A-026B-461C-A94B-7110B0888AE1}" type="pres">
      <dgm:prSet presAssocID="{B76D9A50-5ECC-4BBD-B7FC-DDA50B74F17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039A-9148-4556-A839-DF234C855969}" type="pres">
      <dgm:prSet presAssocID="{B76D9A50-5ECC-4BBD-B7FC-DDA50B74F172}" presName="parSh" presStyleLbl="node1" presStyleIdx="0" presStyleCnt="3"/>
      <dgm:spPr/>
      <dgm:t>
        <a:bodyPr/>
        <a:lstStyle/>
        <a:p>
          <a:endParaRPr lang="ru-RU"/>
        </a:p>
      </dgm:t>
    </dgm:pt>
    <dgm:pt modelId="{1CC55A12-D68F-4864-BF2D-3A3F99F2C48D}" type="pres">
      <dgm:prSet presAssocID="{B76D9A50-5ECC-4BBD-B7FC-DDA50B74F172}" presName="desTx" presStyleLbl="fgAcc1" presStyleIdx="0" presStyleCnt="3" custScaleX="121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1B952-7F3C-40E5-B277-9800AC1BCC19}" type="pres">
      <dgm:prSet presAssocID="{D46E5763-B969-449B-8497-8E0E14B220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4C15E31-557A-4D79-8D09-BBD5108B0D92}" type="pres">
      <dgm:prSet presAssocID="{D46E5763-B969-449B-8497-8E0E14B220F7}" presName="connTx" presStyleLbl="sibTrans2D1" presStyleIdx="0" presStyleCnt="2"/>
      <dgm:spPr/>
      <dgm:t>
        <a:bodyPr/>
        <a:lstStyle/>
        <a:p>
          <a:endParaRPr lang="ru-RU"/>
        </a:p>
      </dgm:t>
    </dgm:pt>
    <dgm:pt modelId="{4159D89B-46A6-4521-B959-F5B663439172}" type="pres">
      <dgm:prSet presAssocID="{BA2F9C9C-2E6D-46B7-904D-39FA01B812FD}" presName="composite" presStyleCnt="0"/>
      <dgm:spPr/>
    </dgm:pt>
    <dgm:pt modelId="{2E5FC209-ECE3-4903-B236-72FB27A0339B}" type="pres">
      <dgm:prSet presAssocID="{BA2F9C9C-2E6D-46B7-904D-39FA01B812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DD278-AB0F-4E29-8E1F-239928E42B24}" type="pres">
      <dgm:prSet presAssocID="{BA2F9C9C-2E6D-46B7-904D-39FA01B812FD}" presName="parSh" presStyleLbl="node1" presStyleIdx="1" presStyleCnt="3"/>
      <dgm:spPr/>
      <dgm:t>
        <a:bodyPr/>
        <a:lstStyle/>
        <a:p>
          <a:endParaRPr lang="ru-RU"/>
        </a:p>
      </dgm:t>
    </dgm:pt>
    <dgm:pt modelId="{1C14FFF9-86BC-49B1-986C-10F8BDDE6BC0}" type="pres">
      <dgm:prSet presAssocID="{BA2F9C9C-2E6D-46B7-904D-39FA01B812F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8D00-452B-443E-994F-5DE3619D013D}" type="pres">
      <dgm:prSet presAssocID="{7F573951-76A9-4B2F-93F4-E7131166550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D55F945-8412-4B5E-921F-73B608970F31}" type="pres">
      <dgm:prSet presAssocID="{7F573951-76A9-4B2F-93F4-E7131166550B}" presName="connTx" presStyleLbl="sibTrans2D1" presStyleIdx="1" presStyleCnt="2"/>
      <dgm:spPr/>
      <dgm:t>
        <a:bodyPr/>
        <a:lstStyle/>
        <a:p>
          <a:endParaRPr lang="ru-RU"/>
        </a:p>
      </dgm:t>
    </dgm:pt>
    <dgm:pt modelId="{8E3ACB4E-16D0-418E-9DD8-2FBCB1BABF7C}" type="pres">
      <dgm:prSet presAssocID="{426EE92D-92D6-466C-999D-A675019088E8}" presName="composite" presStyleCnt="0"/>
      <dgm:spPr/>
    </dgm:pt>
    <dgm:pt modelId="{21FC7A61-A201-408B-9737-E0E0EA3F908C}" type="pres">
      <dgm:prSet presAssocID="{426EE92D-92D6-466C-999D-A675019088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86976-45C6-49F2-A4DC-DFC3FB08EB1C}" type="pres">
      <dgm:prSet presAssocID="{426EE92D-92D6-466C-999D-A675019088E8}" presName="parSh" presStyleLbl="node1" presStyleIdx="2" presStyleCnt="3"/>
      <dgm:spPr/>
      <dgm:t>
        <a:bodyPr/>
        <a:lstStyle/>
        <a:p>
          <a:endParaRPr lang="ru-RU"/>
        </a:p>
      </dgm:t>
    </dgm:pt>
    <dgm:pt modelId="{9A46B032-0E1F-4EC5-96B6-F727C9E2F337}" type="pres">
      <dgm:prSet presAssocID="{426EE92D-92D6-466C-999D-A675019088E8}" presName="desTx" presStyleLbl="fgAcc1" presStyleIdx="2" presStyleCnt="3" custScaleX="88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11790-55D8-4D01-B1F0-BC2EF98B4292}" srcId="{BA2F9C9C-2E6D-46B7-904D-39FA01B812FD}" destId="{CED06CF6-FEEB-4DDF-B8DC-D3E16D181643}" srcOrd="1" destOrd="0" parTransId="{7E8D117C-1B38-4F12-8D73-6645CC9798F9}" sibTransId="{8E45D4DE-21BC-4010-9CE5-71DFE4508AE3}"/>
    <dgm:cxn modelId="{BFC6040E-27D6-4CDC-AC44-400C0AF4C4EA}" srcId="{BA2F9C9C-2E6D-46B7-904D-39FA01B812FD}" destId="{D09CC034-83D9-45D6-B96B-6705D7E5A9E9}" srcOrd="3" destOrd="0" parTransId="{64CB8638-E1EB-4568-A5D8-26718F5131C4}" sibTransId="{8934C7EB-20C7-43E6-AFB1-E41E5CCFA43D}"/>
    <dgm:cxn modelId="{6254FDD9-45E0-445D-821E-786D6E8F27E5}" type="presOf" srcId="{7F573951-76A9-4B2F-93F4-E7131166550B}" destId="{4D55F945-8412-4B5E-921F-73B608970F31}" srcOrd="1" destOrd="0" presId="urn:microsoft.com/office/officeart/2005/8/layout/process3"/>
    <dgm:cxn modelId="{ACF2CE0E-5E9D-46A4-990B-6193FD9A59DF}" type="presOf" srcId="{BA2F9C9C-2E6D-46B7-904D-39FA01B812FD}" destId="{2E5FC209-ECE3-4903-B236-72FB27A0339B}" srcOrd="0" destOrd="0" presId="urn:microsoft.com/office/officeart/2005/8/layout/process3"/>
    <dgm:cxn modelId="{D0B433FB-B475-40C4-93F3-6A9393C3AB69}" type="presOf" srcId="{1E24BF04-005D-4B17-BDCB-7AB4CB375C12}" destId="{1CC55A12-D68F-4864-BF2D-3A3F99F2C48D}" srcOrd="0" destOrd="1" presId="urn:microsoft.com/office/officeart/2005/8/layout/process3"/>
    <dgm:cxn modelId="{34AED59D-9AF6-4E5C-9BC0-CAFF340D4204}" type="presOf" srcId="{D09CC034-83D9-45D6-B96B-6705D7E5A9E9}" destId="{1C14FFF9-86BC-49B1-986C-10F8BDDE6BC0}" srcOrd="0" destOrd="3" presId="urn:microsoft.com/office/officeart/2005/8/layout/process3"/>
    <dgm:cxn modelId="{933DBF77-C025-4F77-8B8E-6C38344AA3D9}" type="presOf" srcId="{B76D9A50-5ECC-4BBD-B7FC-DDA50B74F172}" destId="{2233242A-026B-461C-A94B-7110B0888AE1}" srcOrd="0" destOrd="0" presId="urn:microsoft.com/office/officeart/2005/8/layout/process3"/>
    <dgm:cxn modelId="{C6EAB749-78CC-4BDF-8EFC-ADB1CA26BFDA}" srcId="{BA2F9C9C-2E6D-46B7-904D-39FA01B812FD}" destId="{D362084B-7628-462B-8C75-442E2AA57C17}" srcOrd="0" destOrd="0" parTransId="{C4F8377D-D899-4FB6-BEFB-D149C4F1EE53}" sibTransId="{010566E4-2290-43EB-9FEA-0C0B278CEC78}"/>
    <dgm:cxn modelId="{4B620031-6644-4EBA-AFC2-731CFF04A400}" srcId="{B76D9A50-5ECC-4BBD-B7FC-DDA50B74F172}" destId="{2A209D4F-8363-4E23-939D-7BF3B569CAAD}" srcOrd="0" destOrd="0" parTransId="{4D7CBE97-F66C-4F5C-A91B-6ADCDE64EE96}" sibTransId="{3AC6F4DF-2C65-4C8C-BAE9-97416FE902BF}"/>
    <dgm:cxn modelId="{EC68D61A-1832-4878-850C-36D7ABAB82BD}" type="presOf" srcId="{426EE92D-92D6-466C-999D-A675019088E8}" destId="{55E86976-45C6-49F2-A4DC-DFC3FB08EB1C}" srcOrd="1" destOrd="0" presId="urn:microsoft.com/office/officeart/2005/8/layout/process3"/>
    <dgm:cxn modelId="{67C58479-3186-44D7-A1E0-577CB7DB4A3A}" srcId="{C847FC58-5E60-4A92-A8E8-447F73B53220}" destId="{BA2F9C9C-2E6D-46B7-904D-39FA01B812FD}" srcOrd="1" destOrd="0" parTransId="{710390C5-AC65-4EFF-A363-E36E0E1AA647}" sibTransId="{7F573951-76A9-4B2F-93F4-E7131166550B}"/>
    <dgm:cxn modelId="{A1D56A4D-C269-4B04-B41A-C6FF623EC815}" type="presOf" srcId="{2A209D4F-8363-4E23-939D-7BF3B569CAAD}" destId="{1CC55A12-D68F-4864-BF2D-3A3F99F2C48D}" srcOrd="0" destOrd="0" presId="urn:microsoft.com/office/officeart/2005/8/layout/process3"/>
    <dgm:cxn modelId="{B70B49E6-F07F-4D5F-8D3C-A5CA87D2AF6F}" srcId="{B76D9A50-5ECC-4BBD-B7FC-DDA50B74F172}" destId="{1E24BF04-005D-4B17-BDCB-7AB4CB375C12}" srcOrd="1" destOrd="0" parTransId="{97F5A0EA-44B8-4DBB-B512-79763563DB7A}" sibTransId="{1131FE7D-5D62-4D4A-A5EC-1F767D4E65FB}"/>
    <dgm:cxn modelId="{2C08D169-EADF-4DD3-8307-C85AD5E97C83}" type="presOf" srcId="{7F573951-76A9-4B2F-93F4-E7131166550B}" destId="{52318D00-452B-443E-994F-5DE3619D013D}" srcOrd="0" destOrd="0" presId="urn:microsoft.com/office/officeart/2005/8/layout/process3"/>
    <dgm:cxn modelId="{025CA043-C84A-4027-B7E8-6E63B75212F0}" type="presOf" srcId="{CED06CF6-FEEB-4DDF-B8DC-D3E16D181643}" destId="{1C14FFF9-86BC-49B1-986C-10F8BDDE6BC0}" srcOrd="0" destOrd="1" presId="urn:microsoft.com/office/officeart/2005/8/layout/process3"/>
    <dgm:cxn modelId="{7732D1D8-46F2-4F12-BCBE-42D758D99D12}" type="presOf" srcId="{D46E5763-B969-449B-8497-8E0E14B220F7}" destId="{3A51B952-7F3C-40E5-B277-9800AC1BCC19}" srcOrd="0" destOrd="0" presId="urn:microsoft.com/office/officeart/2005/8/layout/process3"/>
    <dgm:cxn modelId="{6683214D-A680-4C31-B439-7F95A3995581}" type="presOf" srcId="{D362084B-7628-462B-8C75-442E2AA57C17}" destId="{1C14FFF9-86BC-49B1-986C-10F8BDDE6BC0}" srcOrd="0" destOrd="0" presId="urn:microsoft.com/office/officeart/2005/8/layout/process3"/>
    <dgm:cxn modelId="{DD099F17-9A54-46E6-A568-9A08401E1922}" type="presOf" srcId="{05C1595C-C190-4A64-8573-D419852C5823}" destId="{1C14FFF9-86BC-49B1-986C-10F8BDDE6BC0}" srcOrd="0" destOrd="2" presId="urn:microsoft.com/office/officeart/2005/8/layout/process3"/>
    <dgm:cxn modelId="{CC090FE8-5B48-40BE-B419-E564384F53E4}" type="presOf" srcId="{78C48AD3-B7A4-4FE2-A40B-758E88D614D8}" destId="{9A46B032-0E1F-4EC5-96B6-F727C9E2F337}" srcOrd="0" destOrd="0" presId="urn:microsoft.com/office/officeart/2005/8/layout/process3"/>
    <dgm:cxn modelId="{68F3550F-677E-4231-81B4-EBA3172A5E1C}" srcId="{426EE92D-92D6-466C-999D-A675019088E8}" destId="{78C48AD3-B7A4-4FE2-A40B-758E88D614D8}" srcOrd="0" destOrd="0" parTransId="{16128F57-6879-4E3D-BA75-4E4AA4327C80}" sibTransId="{B8415194-EE9D-41E6-A1E4-77E837C76BE2}"/>
    <dgm:cxn modelId="{D4C340E1-8207-4800-9122-6B0BFDC92A50}" srcId="{BA2F9C9C-2E6D-46B7-904D-39FA01B812FD}" destId="{05C1595C-C190-4A64-8573-D419852C5823}" srcOrd="2" destOrd="0" parTransId="{6EFECA1F-765F-4ACE-B6EE-D46A795D1BA5}" sibTransId="{4FDF05B1-82E1-436E-98EF-7F5A4E024F44}"/>
    <dgm:cxn modelId="{10467C97-C538-452D-B66C-CA7751D66EEB}" type="presOf" srcId="{426EE92D-92D6-466C-999D-A675019088E8}" destId="{21FC7A61-A201-408B-9737-E0E0EA3F908C}" srcOrd="0" destOrd="0" presId="urn:microsoft.com/office/officeart/2005/8/layout/process3"/>
    <dgm:cxn modelId="{8CE4B5FE-C5F3-4F3E-AE6A-E0B3CB6E3B2A}" type="presOf" srcId="{BA2F9C9C-2E6D-46B7-904D-39FA01B812FD}" destId="{B56DD278-AB0F-4E29-8E1F-239928E42B24}" srcOrd="1" destOrd="0" presId="urn:microsoft.com/office/officeart/2005/8/layout/process3"/>
    <dgm:cxn modelId="{A447514C-404F-4E09-AC2B-F8834B4A95DA}" type="presOf" srcId="{D46E5763-B969-449B-8497-8E0E14B220F7}" destId="{54C15E31-557A-4D79-8D09-BBD5108B0D92}" srcOrd="1" destOrd="0" presId="urn:microsoft.com/office/officeart/2005/8/layout/process3"/>
    <dgm:cxn modelId="{ECB1D6C1-8774-4042-AC8B-6AF8EDEC7464}" srcId="{C847FC58-5E60-4A92-A8E8-447F73B53220}" destId="{426EE92D-92D6-466C-999D-A675019088E8}" srcOrd="2" destOrd="0" parTransId="{228F0336-672B-451B-B053-7CE8315465BC}" sibTransId="{385D3B17-8D45-4EB2-842D-AC7B1D99C4D5}"/>
    <dgm:cxn modelId="{483E1D6E-F9CF-4771-B9E7-1EA136BED060}" type="presOf" srcId="{C847FC58-5E60-4A92-A8E8-447F73B53220}" destId="{7B0F7B6A-F008-4262-8447-7A1CE900395A}" srcOrd="0" destOrd="0" presId="urn:microsoft.com/office/officeart/2005/8/layout/process3"/>
    <dgm:cxn modelId="{24B55FBB-346C-4765-A438-5C5EDC8B68BC}" type="presOf" srcId="{B76D9A50-5ECC-4BBD-B7FC-DDA50B74F172}" destId="{46EE039A-9148-4556-A839-DF234C855969}" srcOrd="1" destOrd="0" presId="urn:microsoft.com/office/officeart/2005/8/layout/process3"/>
    <dgm:cxn modelId="{4BD5F6D9-6A8D-45B5-93BB-FC21C3FF53DF}" srcId="{C847FC58-5E60-4A92-A8E8-447F73B53220}" destId="{B76D9A50-5ECC-4BBD-B7FC-DDA50B74F172}" srcOrd="0" destOrd="0" parTransId="{51F8489E-B14C-4E8C-9E56-78EF4F753FC1}" sibTransId="{D46E5763-B969-449B-8497-8E0E14B220F7}"/>
    <dgm:cxn modelId="{F3DF5161-2DEF-433C-BD48-D7932831EC08}" type="presParOf" srcId="{7B0F7B6A-F008-4262-8447-7A1CE900395A}" destId="{8CD0E22F-72A0-4494-9DFA-BD650C0417B0}" srcOrd="0" destOrd="0" presId="urn:microsoft.com/office/officeart/2005/8/layout/process3"/>
    <dgm:cxn modelId="{69BA426B-E39B-4611-98E3-0C2FD7E87D52}" type="presParOf" srcId="{8CD0E22F-72A0-4494-9DFA-BD650C0417B0}" destId="{2233242A-026B-461C-A94B-7110B0888AE1}" srcOrd="0" destOrd="0" presId="urn:microsoft.com/office/officeart/2005/8/layout/process3"/>
    <dgm:cxn modelId="{10C4F2AD-90EE-4572-8437-F885D609A4DC}" type="presParOf" srcId="{8CD0E22F-72A0-4494-9DFA-BD650C0417B0}" destId="{46EE039A-9148-4556-A839-DF234C855969}" srcOrd="1" destOrd="0" presId="urn:microsoft.com/office/officeart/2005/8/layout/process3"/>
    <dgm:cxn modelId="{626FD0E5-4EAF-401B-8B71-C6CBD5032C91}" type="presParOf" srcId="{8CD0E22F-72A0-4494-9DFA-BD650C0417B0}" destId="{1CC55A12-D68F-4864-BF2D-3A3F99F2C48D}" srcOrd="2" destOrd="0" presId="urn:microsoft.com/office/officeart/2005/8/layout/process3"/>
    <dgm:cxn modelId="{2135D1C2-D576-47FF-884D-483C01AB196E}" type="presParOf" srcId="{7B0F7B6A-F008-4262-8447-7A1CE900395A}" destId="{3A51B952-7F3C-40E5-B277-9800AC1BCC19}" srcOrd="1" destOrd="0" presId="urn:microsoft.com/office/officeart/2005/8/layout/process3"/>
    <dgm:cxn modelId="{F3CBBF16-3F55-48D4-ADD8-C25AAE712E45}" type="presParOf" srcId="{3A51B952-7F3C-40E5-B277-9800AC1BCC19}" destId="{54C15E31-557A-4D79-8D09-BBD5108B0D92}" srcOrd="0" destOrd="0" presId="urn:microsoft.com/office/officeart/2005/8/layout/process3"/>
    <dgm:cxn modelId="{1D1C8E57-96E4-436D-BA4B-2C4625049885}" type="presParOf" srcId="{7B0F7B6A-F008-4262-8447-7A1CE900395A}" destId="{4159D89B-46A6-4521-B959-F5B663439172}" srcOrd="2" destOrd="0" presId="urn:microsoft.com/office/officeart/2005/8/layout/process3"/>
    <dgm:cxn modelId="{18650406-1E6B-4E5A-9389-7342B4D4D387}" type="presParOf" srcId="{4159D89B-46A6-4521-B959-F5B663439172}" destId="{2E5FC209-ECE3-4903-B236-72FB27A0339B}" srcOrd="0" destOrd="0" presId="urn:microsoft.com/office/officeart/2005/8/layout/process3"/>
    <dgm:cxn modelId="{B286A8B8-724D-44BB-AC2C-C645654064DB}" type="presParOf" srcId="{4159D89B-46A6-4521-B959-F5B663439172}" destId="{B56DD278-AB0F-4E29-8E1F-239928E42B24}" srcOrd="1" destOrd="0" presId="urn:microsoft.com/office/officeart/2005/8/layout/process3"/>
    <dgm:cxn modelId="{DE2454A2-69C3-4A27-BC64-BF501459D4E0}" type="presParOf" srcId="{4159D89B-46A6-4521-B959-F5B663439172}" destId="{1C14FFF9-86BC-49B1-986C-10F8BDDE6BC0}" srcOrd="2" destOrd="0" presId="urn:microsoft.com/office/officeart/2005/8/layout/process3"/>
    <dgm:cxn modelId="{A939188D-A642-4E97-A9E3-2CECE74B07E0}" type="presParOf" srcId="{7B0F7B6A-F008-4262-8447-7A1CE900395A}" destId="{52318D00-452B-443E-994F-5DE3619D013D}" srcOrd="3" destOrd="0" presId="urn:microsoft.com/office/officeart/2005/8/layout/process3"/>
    <dgm:cxn modelId="{7BDE77B4-FCE8-447A-BE90-DC5031E61FF3}" type="presParOf" srcId="{52318D00-452B-443E-994F-5DE3619D013D}" destId="{4D55F945-8412-4B5E-921F-73B608970F31}" srcOrd="0" destOrd="0" presId="urn:microsoft.com/office/officeart/2005/8/layout/process3"/>
    <dgm:cxn modelId="{50836268-0700-4524-AB44-847078F66F55}" type="presParOf" srcId="{7B0F7B6A-F008-4262-8447-7A1CE900395A}" destId="{8E3ACB4E-16D0-418E-9DD8-2FBCB1BABF7C}" srcOrd="4" destOrd="0" presId="urn:microsoft.com/office/officeart/2005/8/layout/process3"/>
    <dgm:cxn modelId="{36C5495E-6D9B-42C3-8999-4EE86EA5EC9C}" type="presParOf" srcId="{8E3ACB4E-16D0-418E-9DD8-2FBCB1BABF7C}" destId="{21FC7A61-A201-408B-9737-E0E0EA3F908C}" srcOrd="0" destOrd="0" presId="urn:microsoft.com/office/officeart/2005/8/layout/process3"/>
    <dgm:cxn modelId="{8E3BE257-BA79-451C-9C17-6816796ABB8B}" type="presParOf" srcId="{8E3ACB4E-16D0-418E-9DD8-2FBCB1BABF7C}" destId="{55E86976-45C6-49F2-A4DC-DFC3FB08EB1C}" srcOrd="1" destOrd="0" presId="urn:microsoft.com/office/officeart/2005/8/layout/process3"/>
    <dgm:cxn modelId="{601A8D6B-A723-45B1-B1D9-40647EE0821C}" type="presParOf" srcId="{8E3ACB4E-16D0-418E-9DD8-2FBCB1BABF7C}" destId="{9A46B032-0E1F-4EC5-96B6-F727C9E2F33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030BFF-A431-4389-84D8-CD8BCDEAC5D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C872F2-B564-46DD-A4E0-10612F8BD01F}">
      <dgm:prSet phldrT="[Текст]" custT="1"/>
      <dgm:spPr/>
      <dgm:t>
        <a:bodyPr/>
        <a:lstStyle/>
        <a:p>
          <a:r>
            <a:rPr lang="ru-RU" sz="1600" dirty="0"/>
            <a:t>Конкурсная документация (КЗ, ИЛ, ПЗ)</a:t>
          </a:r>
        </a:p>
        <a:p>
          <a:r>
            <a:rPr lang="en-US" sz="1600" dirty="0">
              <a:hlinkClick xmlns:r="http://schemas.openxmlformats.org/officeDocument/2006/relationships" r:id="rId1"/>
            </a:rPr>
            <a:t>https://drive.google.com/drive/u/0/folders/1q5KmD68t1yn9bhO5LlaERmqm6srzOdaV</a:t>
          </a:r>
          <a:r>
            <a:rPr lang="ru-RU" sz="1600" dirty="0"/>
            <a:t> </a:t>
          </a:r>
        </a:p>
      </dgm:t>
    </dgm:pt>
    <dgm:pt modelId="{87C1B28A-1476-448E-87AA-F2D6B7AB55D3}" type="parTrans" cxnId="{999D502A-3351-447D-BC07-C7334C624050}">
      <dgm:prSet/>
      <dgm:spPr/>
      <dgm:t>
        <a:bodyPr/>
        <a:lstStyle/>
        <a:p>
          <a:endParaRPr lang="ru-RU"/>
        </a:p>
      </dgm:t>
    </dgm:pt>
    <dgm:pt modelId="{3C368DDC-DC9F-4D83-8147-AA42C3D1C059}" type="sibTrans" cxnId="{999D502A-3351-447D-BC07-C7334C624050}">
      <dgm:prSet/>
      <dgm:spPr/>
      <dgm:t>
        <a:bodyPr/>
        <a:lstStyle/>
        <a:p>
          <a:endParaRPr lang="ru-RU"/>
        </a:p>
      </dgm:t>
    </dgm:pt>
    <dgm:pt modelId="{31A6A75C-0FE3-46BA-95DB-CBBB47DBAC77}">
      <dgm:prSet phldrT="[Текст]" custT="1"/>
      <dgm:spPr/>
      <dgm:t>
        <a:bodyPr/>
        <a:lstStyle/>
        <a:p>
          <a:r>
            <a:rPr lang="ru-RU" sz="1050" dirty="0"/>
            <a:t>Оснащение ЦУС (оборудование</a:t>
          </a:r>
          <a:r>
            <a:rPr lang="ru-RU" sz="1050" dirty="0" smtClean="0"/>
            <a:t>)</a:t>
          </a:r>
        </a:p>
        <a:p>
          <a:r>
            <a:rPr lang="ru-RU" sz="1050" dirty="0" smtClean="0"/>
            <a:t>- </a:t>
          </a:r>
          <a:r>
            <a:rPr lang="ru-RU" sz="1050" dirty="0"/>
            <a:t>ПОО</a:t>
          </a:r>
        </a:p>
        <a:p>
          <a:endParaRPr lang="ru-RU" sz="1050" dirty="0"/>
        </a:p>
      </dgm:t>
    </dgm:pt>
    <dgm:pt modelId="{0A99408A-FCE1-436B-8293-E82E442C755D}" type="parTrans" cxnId="{56F9E187-1BC5-43FE-B389-068E3A750A57}">
      <dgm:prSet/>
      <dgm:spPr/>
      <dgm:t>
        <a:bodyPr/>
        <a:lstStyle/>
        <a:p>
          <a:endParaRPr lang="ru-RU"/>
        </a:p>
      </dgm:t>
    </dgm:pt>
    <dgm:pt modelId="{0B47CEFE-211B-40A9-92D9-62A3869C7FD1}" type="sibTrans" cxnId="{56F9E187-1BC5-43FE-B389-068E3A750A57}">
      <dgm:prSet/>
      <dgm:spPr/>
      <dgm:t>
        <a:bodyPr/>
        <a:lstStyle/>
        <a:p>
          <a:endParaRPr lang="ru-RU"/>
        </a:p>
      </dgm:t>
    </dgm:pt>
    <dgm:pt modelId="{2DFA10D3-B8AC-4BDF-89B8-650D1EB7DF01}">
      <dgm:prSet phldrT="[Текст]" custT="1"/>
      <dgm:spPr/>
      <dgm:t>
        <a:bodyPr spcFirstLastPara="0" vert="horz" wrap="square" lIns="99568" tIns="99568" rIns="99568" bIns="53340" numCol="1" spcCol="1270" anchor="t" anchorCtr="0"/>
        <a:lstStyle/>
        <a:p>
          <a:pPr>
            <a:buNone/>
          </a:pPr>
          <a:r>
            <a:rPr lang="ru-RU" sz="1100" dirty="0">
              <a:latin typeface="Calibri" panose="020F0502020204030204"/>
              <a:ea typeface="+mn-ea"/>
              <a:cs typeface="+mn-cs"/>
            </a:rPr>
            <a:t>Оснащение ЦУС (расходные материалы)</a:t>
          </a:r>
        </a:p>
        <a:p>
          <a:pPr>
            <a:buNone/>
          </a:pPr>
          <a:r>
            <a:rPr lang="ru-RU" sz="1100" dirty="0">
              <a:latin typeface="Calibri" panose="020F0502020204030204"/>
              <a:ea typeface="+mn-ea"/>
              <a:cs typeface="+mn-cs"/>
            </a:rPr>
            <a:t>- </a:t>
          </a:r>
          <a:r>
            <a:rPr lang="ru-RU" sz="1100" dirty="0" smtClean="0">
              <a:latin typeface="Calibri" panose="020F0502020204030204"/>
              <a:ea typeface="+mn-ea"/>
              <a:cs typeface="+mn-cs"/>
            </a:rPr>
            <a:t>НЦРПО+ПОО</a:t>
          </a:r>
          <a:endParaRPr lang="ru-RU" sz="1100" dirty="0"/>
        </a:p>
      </dgm:t>
    </dgm:pt>
    <dgm:pt modelId="{50F74C75-A559-4A9F-A60E-792D630E39A4}" type="parTrans" cxnId="{26FCB8C0-4CE8-4F5F-A444-09FBAD909119}">
      <dgm:prSet/>
      <dgm:spPr/>
      <dgm:t>
        <a:bodyPr/>
        <a:lstStyle/>
        <a:p>
          <a:endParaRPr lang="ru-RU"/>
        </a:p>
      </dgm:t>
    </dgm:pt>
    <dgm:pt modelId="{21B13546-A506-4510-99EE-CF10BA5C4984}" type="sibTrans" cxnId="{26FCB8C0-4CE8-4F5F-A444-09FBAD909119}">
      <dgm:prSet/>
      <dgm:spPr/>
      <dgm:t>
        <a:bodyPr/>
        <a:lstStyle/>
        <a:p>
          <a:endParaRPr lang="ru-RU"/>
        </a:p>
      </dgm:t>
    </dgm:pt>
    <dgm:pt modelId="{EC140D19-A8CF-407C-ADF9-24799DF345DF}">
      <dgm:prSet phldrT="[Текст]" custT="1"/>
      <dgm:spPr/>
      <dgm:t>
        <a:bodyPr spcFirstLastPara="0" vert="horz" wrap="square" lIns="99568" tIns="99568" rIns="99568" bIns="53340" numCol="1" spcCol="1270" anchor="t" anchorCtr="0"/>
        <a:lstStyle/>
        <a:p>
          <a:pPr>
            <a:buNone/>
          </a:pPr>
          <a:r>
            <a:rPr lang="ru-RU" sz="1200" dirty="0">
              <a:latin typeface="Calibri" panose="020F0502020204030204"/>
              <a:ea typeface="+mn-ea"/>
              <a:cs typeface="+mn-cs"/>
            </a:rPr>
            <a:t>Оснащение площадки соревнований (расходные материалы</a:t>
          </a:r>
          <a:r>
            <a:rPr lang="ru-RU" sz="1200" dirty="0" smtClean="0">
              <a:latin typeface="Calibri" panose="020F0502020204030204"/>
              <a:ea typeface="+mn-ea"/>
              <a:cs typeface="+mn-cs"/>
            </a:rPr>
            <a:t>)</a:t>
          </a:r>
        </a:p>
        <a:p>
          <a:pPr>
            <a:buNone/>
          </a:pPr>
          <a:r>
            <a:rPr lang="ru-RU" sz="1200" dirty="0" smtClean="0">
              <a:latin typeface="Calibri" panose="020F0502020204030204"/>
              <a:ea typeface="+mn-ea"/>
              <a:cs typeface="+mn-cs"/>
            </a:rPr>
            <a:t>- ПОО</a:t>
          </a:r>
          <a:endParaRPr lang="ru-RU" sz="1200" dirty="0">
            <a:latin typeface="Calibri" panose="020F0502020204030204"/>
            <a:ea typeface="+mn-ea"/>
            <a:cs typeface="+mn-cs"/>
          </a:endParaRPr>
        </a:p>
      </dgm:t>
    </dgm:pt>
    <dgm:pt modelId="{BB5FDDC4-E7AB-46AC-AC88-D62EA6C71F9C}" type="parTrans" cxnId="{E19B931D-751C-4243-81FE-3F5B4BFAADB9}">
      <dgm:prSet/>
      <dgm:spPr/>
      <dgm:t>
        <a:bodyPr/>
        <a:lstStyle/>
        <a:p>
          <a:endParaRPr lang="ru-RU"/>
        </a:p>
      </dgm:t>
    </dgm:pt>
    <dgm:pt modelId="{2429002A-C85D-4B86-8745-4E9A6AB8448D}" type="sibTrans" cxnId="{E19B931D-751C-4243-81FE-3F5B4BFAADB9}">
      <dgm:prSet/>
      <dgm:spPr/>
      <dgm:t>
        <a:bodyPr/>
        <a:lstStyle/>
        <a:p>
          <a:endParaRPr lang="ru-RU"/>
        </a:p>
      </dgm:t>
    </dgm:pt>
    <dgm:pt modelId="{25F9094D-A2EF-4506-AC17-A153BCB99540}">
      <dgm:prSet phldrT="[Текст]" custT="1"/>
      <dgm:spPr/>
      <dgm:t>
        <a:bodyPr spcFirstLastPara="0" vert="horz" wrap="square" lIns="99568" tIns="99568" rIns="99568" bIns="53340" numCol="1" spcCol="1270" anchor="t" anchorCtr="0"/>
        <a:lstStyle/>
        <a:p>
          <a:pPr>
            <a:buNone/>
          </a:pPr>
          <a:r>
            <a:rPr lang="ru-RU" sz="1000" dirty="0"/>
            <a:t>Таблица с </a:t>
          </a:r>
          <a:r>
            <a:rPr lang="ru-RU" sz="1000" dirty="0" err="1"/>
            <a:t>оргматериалами</a:t>
          </a:r>
          <a:endParaRPr lang="ru-RU" sz="1000" dirty="0"/>
        </a:p>
        <a:p>
          <a:pPr>
            <a:buNone/>
          </a:pPr>
          <a:r>
            <a:rPr lang="en-US" sz="1000" dirty="0" smtClean="0">
              <a:hlinkClick xmlns:r="http://schemas.openxmlformats.org/officeDocument/2006/relationships" r:id="rId2"/>
            </a:rPr>
            <a:t>https://docs.google.com/spreadsheets/d/1ej4MaAyZCDiL6rZ1SYTHO8-E5zcClecjocgPeRDAVSE/edit?usp=sharing</a:t>
          </a:r>
          <a:endParaRPr lang="ru-RU" sz="1000" dirty="0"/>
        </a:p>
      </dgm:t>
    </dgm:pt>
    <dgm:pt modelId="{4F904449-D0F3-4F84-9036-B69A56FFDEFD}" type="parTrans" cxnId="{2A068743-C3A4-49FA-9B8D-E609872A1AF0}">
      <dgm:prSet/>
      <dgm:spPr/>
      <dgm:t>
        <a:bodyPr/>
        <a:lstStyle/>
        <a:p>
          <a:endParaRPr lang="ru-RU"/>
        </a:p>
      </dgm:t>
    </dgm:pt>
    <dgm:pt modelId="{264D08F6-EAE4-4DAA-A51C-EC731088AEC9}" type="sibTrans" cxnId="{2A068743-C3A4-49FA-9B8D-E609872A1AF0}">
      <dgm:prSet/>
      <dgm:spPr/>
      <dgm:t>
        <a:bodyPr/>
        <a:lstStyle/>
        <a:p>
          <a:endParaRPr lang="ru-RU"/>
        </a:p>
      </dgm:t>
    </dgm:pt>
    <dgm:pt modelId="{E4C6AFDD-833B-40C5-B229-1E0BC325877E}">
      <dgm:prSet phldrT="[Текст]" custT="1"/>
      <dgm:spPr/>
      <dgm:t>
        <a:bodyPr spcFirstLastPara="0" vert="horz" wrap="square" lIns="99568" tIns="99568" rIns="99568" bIns="53340" numCol="1" spcCol="1270" anchor="t" anchorCtr="0"/>
        <a:lstStyle/>
        <a:p>
          <a:pPr>
            <a:buNone/>
          </a:pPr>
          <a:r>
            <a:rPr lang="ru-RU" sz="1100" dirty="0">
              <a:hlinkClick xmlns:r="http://schemas.openxmlformats.org/officeDocument/2006/relationships" r:id="rId3"/>
            </a:rPr>
            <a:t>Раздел на сайте </a:t>
          </a:r>
          <a:r>
            <a:rPr lang="ru-RU" sz="1100" dirty="0" smtClean="0">
              <a:hlinkClick xmlns:r="http://schemas.openxmlformats.org/officeDocument/2006/relationships" r:id="rId3"/>
            </a:rPr>
            <a:t>НЦРПО (приказы</a:t>
          </a:r>
          <a:r>
            <a:rPr lang="ru-RU" sz="1100" dirty="0">
              <a:hlinkClick xmlns:r="http://schemas.openxmlformats.org/officeDocument/2006/relationships" r:id="rId3"/>
            </a:rPr>
            <a:t>, положения, другие НА)</a:t>
          </a:r>
          <a:endParaRPr lang="ru-RU" sz="1100" dirty="0"/>
        </a:p>
        <a:p>
          <a:pPr>
            <a:buNone/>
          </a:pPr>
          <a:r>
            <a:rPr lang="ru-RU" sz="1100" dirty="0" smtClean="0"/>
            <a:t> </a:t>
          </a:r>
          <a:endParaRPr lang="ru-RU" sz="1100" dirty="0"/>
        </a:p>
      </dgm:t>
    </dgm:pt>
    <dgm:pt modelId="{98E5C671-3634-4F43-8279-6FF2B4F5ACE1}" type="parTrans" cxnId="{1217CAC7-26F2-471B-A2CA-2EC95559B62C}">
      <dgm:prSet/>
      <dgm:spPr/>
      <dgm:t>
        <a:bodyPr/>
        <a:lstStyle/>
        <a:p>
          <a:endParaRPr lang="ru-RU"/>
        </a:p>
      </dgm:t>
    </dgm:pt>
    <dgm:pt modelId="{9B16E194-791B-45AA-9275-A065F798D99B}" type="sibTrans" cxnId="{1217CAC7-26F2-471B-A2CA-2EC95559B62C}">
      <dgm:prSet/>
      <dgm:spPr/>
      <dgm:t>
        <a:bodyPr/>
        <a:lstStyle/>
        <a:p>
          <a:endParaRPr lang="ru-RU"/>
        </a:p>
      </dgm:t>
    </dgm:pt>
    <dgm:pt modelId="{0A74E611-4110-4509-B256-B5FE0F9AAE2F}" type="pres">
      <dgm:prSet presAssocID="{67030BFF-A431-4389-84D8-CD8BCDEAC5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0F0F7-E84B-4C1D-A90E-4E093AEA6DA9}" type="pres">
      <dgm:prSet presAssocID="{59C872F2-B564-46DD-A4E0-10612F8BD01F}" presName="parentLin" presStyleCnt="0"/>
      <dgm:spPr/>
    </dgm:pt>
    <dgm:pt modelId="{CA3857D2-2061-4E50-A772-3D7E7A66944D}" type="pres">
      <dgm:prSet presAssocID="{59C872F2-B564-46DD-A4E0-10612F8BD01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0F3EA10-7544-479D-B2D8-6E58C6A9F4AA}" type="pres">
      <dgm:prSet presAssocID="{59C872F2-B564-46DD-A4E0-10612F8BD01F}" presName="parentText" presStyleLbl="node1" presStyleIdx="0" presStyleCnt="6" custScaleX="129808" custScaleY="323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B2B4A-0213-44A4-B861-40A84E9F26D8}" type="pres">
      <dgm:prSet presAssocID="{59C872F2-B564-46DD-A4E0-10612F8BD01F}" presName="negativeSpace" presStyleCnt="0"/>
      <dgm:spPr/>
    </dgm:pt>
    <dgm:pt modelId="{423F5A19-8E16-4B40-94B0-81D9E0ED259D}" type="pres">
      <dgm:prSet presAssocID="{59C872F2-B564-46DD-A4E0-10612F8BD01F}" presName="childText" presStyleLbl="conFgAcc1" presStyleIdx="0" presStyleCnt="6">
        <dgm:presLayoutVars>
          <dgm:bulletEnabled val="1"/>
        </dgm:presLayoutVars>
      </dgm:prSet>
      <dgm:spPr/>
    </dgm:pt>
    <dgm:pt modelId="{E122771D-5F5C-4BFE-AE67-9F11DEE97AB5}" type="pres">
      <dgm:prSet presAssocID="{3C368DDC-DC9F-4D83-8147-AA42C3D1C059}" presName="spaceBetweenRectangles" presStyleCnt="0"/>
      <dgm:spPr/>
    </dgm:pt>
    <dgm:pt modelId="{D6B034B1-2A79-4D67-9587-663A90107D46}" type="pres">
      <dgm:prSet presAssocID="{EC140D19-A8CF-407C-ADF9-24799DF345DF}" presName="parentLin" presStyleCnt="0"/>
      <dgm:spPr/>
    </dgm:pt>
    <dgm:pt modelId="{7CA6CC6E-4F30-4EBF-9D6F-E07F5F8D715A}" type="pres">
      <dgm:prSet presAssocID="{EC140D19-A8CF-407C-ADF9-24799DF345D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4812363-29AC-48D6-B273-5B5DE99FCA89}" type="pres">
      <dgm:prSet presAssocID="{EC140D19-A8CF-407C-ADF9-24799DF345DF}" presName="parentText" presStyleLbl="node1" presStyleIdx="1" presStyleCnt="6" custScaleX="129031" custScaleY="289706" custLinFactNeighborX="2177" custLinFactNeighborY="36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A1C4195-6B78-44F9-9ABD-08DCCE9D2429}" type="pres">
      <dgm:prSet presAssocID="{EC140D19-A8CF-407C-ADF9-24799DF345DF}" presName="negativeSpace" presStyleCnt="0"/>
      <dgm:spPr/>
    </dgm:pt>
    <dgm:pt modelId="{023A66CD-C771-48D4-A6D1-818F36672A1E}" type="pres">
      <dgm:prSet presAssocID="{EC140D19-A8CF-407C-ADF9-24799DF345DF}" presName="childText" presStyleLbl="conFgAcc1" presStyleIdx="1" presStyleCnt="6">
        <dgm:presLayoutVars>
          <dgm:bulletEnabled val="1"/>
        </dgm:presLayoutVars>
      </dgm:prSet>
      <dgm:spPr/>
    </dgm:pt>
    <dgm:pt modelId="{9A6136F5-CD83-4C9F-824E-FF04D417E9ED}" type="pres">
      <dgm:prSet presAssocID="{2429002A-C85D-4B86-8745-4E9A6AB8448D}" presName="spaceBetweenRectangles" presStyleCnt="0"/>
      <dgm:spPr/>
    </dgm:pt>
    <dgm:pt modelId="{BA7BCB32-7E87-4B80-B4DF-717FA101CB69}" type="pres">
      <dgm:prSet presAssocID="{31A6A75C-0FE3-46BA-95DB-CBBB47DBAC77}" presName="parentLin" presStyleCnt="0"/>
      <dgm:spPr/>
    </dgm:pt>
    <dgm:pt modelId="{10E96E32-6957-46B6-995F-AC17EA515D69}" type="pres">
      <dgm:prSet presAssocID="{31A6A75C-0FE3-46BA-95DB-CBBB47DBAC7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6BFD801-1BF8-4E32-9562-CD4DF79FF275}" type="pres">
      <dgm:prSet presAssocID="{31A6A75C-0FE3-46BA-95DB-CBBB47DBAC77}" presName="parentText" presStyleLbl="node1" presStyleIdx="2" presStyleCnt="6" custScaleX="128781" custScaleY="279283" custLinFactNeighborX="-2838" custLinFactNeighborY="1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7D7BA-88BD-4FB1-8472-F5178D267785}" type="pres">
      <dgm:prSet presAssocID="{31A6A75C-0FE3-46BA-95DB-CBBB47DBAC77}" presName="negativeSpace" presStyleCnt="0"/>
      <dgm:spPr/>
    </dgm:pt>
    <dgm:pt modelId="{D4EC62CA-185D-44F0-81D8-535978E4E6B9}" type="pres">
      <dgm:prSet presAssocID="{31A6A75C-0FE3-46BA-95DB-CBBB47DBAC77}" presName="childText" presStyleLbl="conFgAcc1" presStyleIdx="2" presStyleCnt="6">
        <dgm:presLayoutVars>
          <dgm:bulletEnabled val="1"/>
        </dgm:presLayoutVars>
      </dgm:prSet>
      <dgm:spPr/>
    </dgm:pt>
    <dgm:pt modelId="{124C144D-7ACC-48EB-B04E-B77F982B4CED}" type="pres">
      <dgm:prSet presAssocID="{0B47CEFE-211B-40A9-92D9-62A3869C7FD1}" presName="spaceBetweenRectangles" presStyleCnt="0"/>
      <dgm:spPr/>
    </dgm:pt>
    <dgm:pt modelId="{1A55EAF6-F526-4A2C-8892-F5B6C50931C5}" type="pres">
      <dgm:prSet presAssocID="{2DFA10D3-B8AC-4BDF-89B8-650D1EB7DF01}" presName="parentLin" presStyleCnt="0"/>
      <dgm:spPr/>
    </dgm:pt>
    <dgm:pt modelId="{43E06FB3-0C63-4EBF-8F5E-5BF157647301}" type="pres">
      <dgm:prSet presAssocID="{2DFA10D3-B8AC-4BDF-89B8-650D1EB7DF0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79A5389-5B2C-4DAA-BC3E-FC941EB34E96}" type="pres">
      <dgm:prSet presAssocID="{2DFA10D3-B8AC-4BDF-89B8-650D1EB7DF01}" presName="parentText" presStyleLbl="node1" presStyleIdx="3" presStyleCnt="6" custScaleX="128342" custScaleY="270617" custLinFactNeighborX="-1" custLinFactNeighborY="-309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61138AB-BB3F-4179-855F-9CB4BE9FBA31}" type="pres">
      <dgm:prSet presAssocID="{2DFA10D3-B8AC-4BDF-89B8-650D1EB7DF01}" presName="negativeSpace" presStyleCnt="0"/>
      <dgm:spPr/>
    </dgm:pt>
    <dgm:pt modelId="{0F9B9020-BEAC-4B44-8758-B0DE018E052C}" type="pres">
      <dgm:prSet presAssocID="{2DFA10D3-B8AC-4BDF-89B8-650D1EB7DF01}" presName="childText" presStyleLbl="conFgAcc1" presStyleIdx="3" presStyleCnt="6">
        <dgm:presLayoutVars>
          <dgm:bulletEnabled val="1"/>
        </dgm:presLayoutVars>
      </dgm:prSet>
      <dgm:spPr/>
    </dgm:pt>
    <dgm:pt modelId="{CBAA3BA0-EF25-4C4F-950A-0FACF10E6363}" type="pres">
      <dgm:prSet presAssocID="{21B13546-A506-4510-99EE-CF10BA5C4984}" presName="spaceBetweenRectangles" presStyleCnt="0"/>
      <dgm:spPr/>
    </dgm:pt>
    <dgm:pt modelId="{213C4CBF-0982-4D1C-8F03-6D5FB1B99CC0}" type="pres">
      <dgm:prSet presAssocID="{25F9094D-A2EF-4506-AC17-A153BCB99540}" presName="parentLin" presStyleCnt="0"/>
      <dgm:spPr/>
    </dgm:pt>
    <dgm:pt modelId="{702F9A7E-BD07-406B-8897-28A7D8E980B2}" type="pres">
      <dgm:prSet presAssocID="{25F9094D-A2EF-4506-AC17-A153BCB9954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D8226FB-01C2-4929-B2E8-A9849FB41763}" type="pres">
      <dgm:prSet presAssocID="{25F9094D-A2EF-4506-AC17-A153BCB99540}" presName="parentText" presStyleLbl="node1" presStyleIdx="4" presStyleCnt="6" custScaleX="128498" custScaleY="241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A2CA-147C-4263-896B-7A781DD07257}" type="pres">
      <dgm:prSet presAssocID="{25F9094D-A2EF-4506-AC17-A153BCB99540}" presName="negativeSpace" presStyleCnt="0"/>
      <dgm:spPr/>
    </dgm:pt>
    <dgm:pt modelId="{B093F90E-A54E-45A4-9E59-CC946DACBA10}" type="pres">
      <dgm:prSet presAssocID="{25F9094D-A2EF-4506-AC17-A153BCB99540}" presName="childText" presStyleLbl="conFgAcc1" presStyleIdx="4" presStyleCnt="6">
        <dgm:presLayoutVars>
          <dgm:bulletEnabled val="1"/>
        </dgm:presLayoutVars>
      </dgm:prSet>
      <dgm:spPr/>
    </dgm:pt>
    <dgm:pt modelId="{3DA26C42-E978-4C45-B5E3-C2DEB546602F}" type="pres">
      <dgm:prSet presAssocID="{264D08F6-EAE4-4DAA-A51C-EC731088AEC9}" presName="spaceBetweenRectangles" presStyleCnt="0"/>
      <dgm:spPr/>
    </dgm:pt>
    <dgm:pt modelId="{AF96C34C-227E-4477-98D3-4689835038BF}" type="pres">
      <dgm:prSet presAssocID="{E4C6AFDD-833B-40C5-B229-1E0BC325877E}" presName="parentLin" presStyleCnt="0"/>
      <dgm:spPr/>
    </dgm:pt>
    <dgm:pt modelId="{B0617BD3-8C0C-40E2-985F-B07903E22FBC}" type="pres">
      <dgm:prSet presAssocID="{E4C6AFDD-833B-40C5-B229-1E0BC325877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B65B12C-4252-4E3A-B939-B4AEAF697D1A}" type="pres">
      <dgm:prSet presAssocID="{E4C6AFDD-833B-40C5-B229-1E0BC325877E}" presName="parentText" presStyleLbl="node1" presStyleIdx="5" presStyleCnt="6" custScaleX="127855" custScaleY="1987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F7E61-DA90-4B7F-9189-43265467BFD6}" type="pres">
      <dgm:prSet presAssocID="{E4C6AFDD-833B-40C5-B229-1E0BC325877E}" presName="negativeSpace" presStyleCnt="0"/>
      <dgm:spPr/>
    </dgm:pt>
    <dgm:pt modelId="{3FED7360-4CE8-46CA-9D74-E2C6D1542924}" type="pres">
      <dgm:prSet presAssocID="{E4C6AFDD-833B-40C5-B229-1E0BC325877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1306585-257A-47FB-9485-3C639E606AA1}" type="presOf" srcId="{25F9094D-A2EF-4506-AC17-A153BCB99540}" destId="{6D8226FB-01C2-4929-B2E8-A9849FB41763}" srcOrd="1" destOrd="0" presId="urn:microsoft.com/office/officeart/2005/8/layout/list1"/>
    <dgm:cxn modelId="{23A6CFDF-F397-4DE2-AEBA-AF5DE1CB4B02}" type="presOf" srcId="{59C872F2-B564-46DD-A4E0-10612F8BD01F}" destId="{80F3EA10-7544-479D-B2D8-6E58C6A9F4AA}" srcOrd="1" destOrd="0" presId="urn:microsoft.com/office/officeart/2005/8/layout/list1"/>
    <dgm:cxn modelId="{9E152B50-3AF7-40E5-B8EF-4979D1BAC3D3}" type="presOf" srcId="{EC140D19-A8CF-407C-ADF9-24799DF345DF}" destId="{44812363-29AC-48D6-B273-5B5DE99FCA89}" srcOrd="1" destOrd="0" presId="urn:microsoft.com/office/officeart/2005/8/layout/list1"/>
    <dgm:cxn modelId="{A87943E6-CFA0-456E-9D3D-EADC98DD8C01}" type="presOf" srcId="{2DFA10D3-B8AC-4BDF-89B8-650D1EB7DF01}" destId="{43E06FB3-0C63-4EBF-8F5E-5BF157647301}" srcOrd="0" destOrd="0" presId="urn:microsoft.com/office/officeart/2005/8/layout/list1"/>
    <dgm:cxn modelId="{5259DE01-B0AA-4BE9-8B6C-8DF529564BEE}" type="presOf" srcId="{25F9094D-A2EF-4506-AC17-A153BCB99540}" destId="{702F9A7E-BD07-406B-8897-28A7D8E980B2}" srcOrd="0" destOrd="0" presId="urn:microsoft.com/office/officeart/2005/8/layout/list1"/>
    <dgm:cxn modelId="{2A068743-C3A4-49FA-9B8D-E609872A1AF0}" srcId="{67030BFF-A431-4389-84D8-CD8BCDEAC5DF}" destId="{25F9094D-A2EF-4506-AC17-A153BCB99540}" srcOrd="4" destOrd="0" parTransId="{4F904449-D0F3-4F84-9036-B69A56FFDEFD}" sibTransId="{264D08F6-EAE4-4DAA-A51C-EC731088AEC9}"/>
    <dgm:cxn modelId="{9899D3D6-2301-4D1A-8450-A103C4B259CA}" type="presOf" srcId="{E4C6AFDD-833B-40C5-B229-1E0BC325877E}" destId="{BB65B12C-4252-4E3A-B939-B4AEAF697D1A}" srcOrd="1" destOrd="0" presId="urn:microsoft.com/office/officeart/2005/8/layout/list1"/>
    <dgm:cxn modelId="{8850CCAD-D5EB-467E-8AFE-F9C7F32094D9}" type="presOf" srcId="{31A6A75C-0FE3-46BA-95DB-CBBB47DBAC77}" destId="{F6BFD801-1BF8-4E32-9562-CD4DF79FF275}" srcOrd="1" destOrd="0" presId="urn:microsoft.com/office/officeart/2005/8/layout/list1"/>
    <dgm:cxn modelId="{795658CA-8E61-4CDA-AC23-EE22D744BBB3}" type="presOf" srcId="{2DFA10D3-B8AC-4BDF-89B8-650D1EB7DF01}" destId="{279A5389-5B2C-4DAA-BC3E-FC941EB34E96}" srcOrd="1" destOrd="0" presId="urn:microsoft.com/office/officeart/2005/8/layout/list1"/>
    <dgm:cxn modelId="{31795B1A-41D0-4815-A8B5-46262ABE709F}" type="presOf" srcId="{67030BFF-A431-4389-84D8-CD8BCDEAC5DF}" destId="{0A74E611-4110-4509-B256-B5FE0F9AAE2F}" srcOrd="0" destOrd="0" presId="urn:microsoft.com/office/officeart/2005/8/layout/list1"/>
    <dgm:cxn modelId="{999D502A-3351-447D-BC07-C7334C624050}" srcId="{67030BFF-A431-4389-84D8-CD8BCDEAC5DF}" destId="{59C872F2-B564-46DD-A4E0-10612F8BD01F}" srcOrd="0" destOrd="0" parTransId="{87C1B28A-1476-448E-87AA-F2D6B7AB55D3}" sibTransId="{3C368DDC-DC9F-4D83-8147-AA42C3D1C059}"/>
    <dgm:cxn modelId="{D25D46CA-EC04-426A-88AB-4F43EE7E0A96}" type="presOf" srcId="{EC140D19-A8CF-407C-ADF9-24799DF345DF}" destId="{7CA6CC6E-4F30-4EBF-9D6F-E07F5F8D715A}" srcOrd="0" destOrd="0" presId="urn:microsoft.com/office/officeart/2005/8/layout/list1"/>
    <dgm:cxn modelId="{E19B931D-751C-4243-81FE-3F5B4BFAADB9}" srcId="{67030BFF-A431-4389-84D8-CD8BCDEAC5DF}" destId="{EC140D19-A8CF-407C-ADF9-24799DF345DF}" srcOrd="1" destOrd="0" parTransId="{BB5FDDC4-E7AB-46AC-AC88-D62EA6C71F9C}" sibTransId="{2429002A-C85D-4B86-8745-4E9A6AB8448D}"/>
    <dgm:cxn modelId="{1217CAC7-26F2-471B-A2CA-2EC95559B62C}" srcId="{67030BFF-A431-4389-84D8-CD8BCDEAC5DF}" destId="{E4C6AFDD-833B-40C5-B229-1E0BC325877E}" srcOrd="5" destOrd="0" parTransId="{98E5C671-3634-4F43-8279-6FF2B4F5ACE1}" sibTransId="{9B16E194-791B-45AA-9275-A065F798D99B}"/>
    <dgm:cxn modelId="{2C540B76-814D-4E19-8FB6-6415C2ED278F}" type="presOf" srcId="{31A6A75C-0FE3-46BA-95DB-CBBB47DBAC77}" destId="{10E96E32-6957-46B6-995F-AC17EA515D69}" srcOrd="0" destOrd="0" presId="urn:microsoft.com/office/officeart/2005/8/layout/list1"/>
    <dgm:cxn modelId="{26FCB8C0-4CE8-4F5F-A444-09FBAD909119}" srcId="{67030BFF-A431-4389-84D8-CD8BCDEAC5DF}" destId="{2DFA10D3-B8AC-4BDF-89B8-650D1EB7DF01}" srcOrd="3" destOrd="0" parTransId="{50F74C75-A559-4A9F-A60E-792D630E39A4}" sibTransId="{21B13546-A506-4510-99EE-CF10BA5C4984}"/>
    <dgm:cxn modelId="{F01F2858-4D45-40AD-A5FE-799430589BB1}" type="presOf" srcId="{E4C6AFDD-833B-40C5-B229-1E0BC325877E}" destId="{B0617BD3-8C0C-40E2-985F-B07903E22FBC}" srcOrd="0" destOrd="0" presId="urn:microsoft.com/office/officeart/2005/8/layout/list1"/>
    <dgm:cxn modelId="{8867D568-BAD7-45E1-BA2A-9CB84CB89F38}" type="presOf" srcId="{59C872F2-B564-46DD-A4E0-10612F8BD01F}" destId="{CA3857D2-2061-4E50-A772-3D7E7A66944D}" srcOrd="0" destOrd="0" presId="urn:microsoft.com/office/officeart/2005/8/layout/list1"/>
    <dgm:cxn modelId="{56F9E187-1BC5-43FE-B389-068E3A750A57}" srcId="{67030BFF-A431-4389-84D8-CD8BCDEAC5DF}" destId="{31A6A75C-0FE3-46BA-95DB-CBBB47DBAC77}" srcOrd="2" destOrd="0" parTransId="{0A99408A-FCE1-436B-8293-E82E442C755D}" sibTransId="{0B47CEFE-211B-40A9-92D9-62A3869C7FD1}"/>
    <dgm:cxn modelId="{106F2CD0-81A8-4144-846F-4943F3424559}" type="presParOf" srcId="{0A74E611-4110-4509-B256-B5FE0F9AAE2F}" destId="{CD10F0F7-E84B-4C1D-A90E-4E093AEA6DA9}" srcOrd="0" destOrd="0" presId="urn:microsoft.com/office/officeart/2005/8/layout/list1"/>
    <dgm:cxn modelId="{BAE40CB9-4F3E-42ED-B39E-F6A1C21BAE47}" type="presParOf" srcId="{CD10F0F7-E84B-4C1D-A90E-4E093AEA6DA9}" destId="{CA3857D2-2061-4E50-A772-3D7E7A66944D}" srcOrd="0" destOrd="0" presId="urn:microsoft.com/office/officeart/2005/8/layout/list1"/>
    <dgm:cxn modelId="{83EEA15A-2504-4259-AA6D-98D3A3704CCD}" type="presParOf" srcId="{CD10F0F7-E84B-4C1D-A90E-4E093AEA6DA9}" destId="{80F3EA10-7544-479D-B2D8-6E58C6A9F4AA}" srcOrd="1" destOrd="0" presId="urn:microsoft.com/office/officeart/2005/8/layout/list1"/>
    <dgm:cxn modelId="{9A3CADE7-7206-4356-9A78-902B3C2CB0D3}" type="presParOf" srcId="{0A74E611-4110-4509-B256-B5FE0F9AAE2F}" destId="{E15B2B4A-0213-44A4-B861-40A84E9F26D8}" srcOrd="1" destOrd="0" presId="urn:microsoft.com/office/officeart/2005/8/layout/list1"/>
    <dgm:cxn modelId="{9033A240-C125-425B-AEE6-4581257E6D49}" type="presParOf" srcId="{0A74E611-4110-4509-B256-B5FE0F9AAE2F}" destId="{423F5A19-8E16-4B40-94B0-81D9E0ED259D}" srcOrd="2" destOrd="0" presId="urn:microsoft.com/office/officeart/2005/8/layout/list1"/>
    <dgm:cxn modelId="{8E594087-9D89-41EF-AA2A-70007D48EA7C}" type="presParOf" srcId="{0A74E611-4110-4509-B256-B5FE0F9AAE2F}" destId="{E122771D-5F5C-4BFE-AE67-9F11DEE97AB5}" srcOrd="3" destOrd="0" presId="urn:microsoft.com/office/officeart/2005/8/layout/list1"/>
    <dgm:cxn modelId="{6EFD6071-6D82-48E1-A489-4D4B09F4A1C9}" type="presParOf" srcId="{0A74E611-4110-4509-B256-B5FE0F9AAE2F}" destId="{D6B034B1-2A79-4D67-9587-663A90107D46}" srcOrd="4" destOrd="0" presId="urn:microsoft.com/office/officeart/2005/8/layout/list1"/>
    <dgm:cxn modelId="{4C0DC754-BF3B-4A64-81A8-4A17F253B850}" type="presParOf" srcId="{D6B034B1-2A79-4D67-9587-663A90107D46}" destId="{7CA6CC6E-4F30-4EBF-9D6F-E07F5F8D715A}" srcOrd="0" destOrd="0" presId="urn:microsoft.com/office/officeart/2005/8/layout/list1"/>
    <dgm:cxn modelId="{60B16799-FD2A-418B-BF0C-D5BBA977695D}" type="presParOf" srcId="{D6B034B1-2A79-4D67-9587-663A90107D46}" destId="{44812363-29AC-48D6-B273-5B5DE99FCA89}" srcOrd="1" destOrd="0" presId="urn:microsoft.com/office/officeart/2005/8/layout/list1"/>
    <dgm:cxn modelId="{52FF2F81-21AB-4F38-A59F-86781039A4B5}" type="presParOf" srcId="{0A74E611-4110-4509-B256-B5FE0F9AAE2F}" destId="{0A1C4195-6B78-44F9-9ABD-08DCCE9D2429}" srcOrd="5" destOrd="0" presId="urn:microsoft.com/office/officeart/2005/8/layout/list1"/>
    <dgm:cxn modelId="{4A205827-C080-4CDF-A462-EE51F6297E0C}" type="presParOf" srcId="{0A74E611-4110-4509-B256-B5FE0F9AAE2F}" destId="{023A66CD-C771-48D4-A6D1-818F36672A1E}" srcOrd="6" destOrd="0" presId="urn:microsoft.com/office/officeart/2005/8/layout/list1"/>
    <dgm:cxn modelId="{0C3F4694-3CBB-4C91-8D49-B13FDE46BEE1}" type="presParOf" srcId="{0A74E611-4110-4509-B256-B5FE0F9AAE2F}" destId="{9A6136F5-CD83-4C9F-824E-FF04D417E9ED}" srcOrd="7" destOrd="0" presId="urn:microsoft.com/office/officeart/2005/8/layout/list1"/>
    <dgm:cxn modelId="{F2192EAC-643D-4648-8D50-C374FF61B5B7}" type="presParOf" srcId="{0A74E611-4110-4509-B256-B5FE0F9AAE2F}" destId="{BA7BCB32-7E87-4B80-B4DF-717FA101CB69}" srcOrd="8" destOrd="0" presId="urn:microsoft.com/office/officeart/2005/8/layout/list1"/>
    <dgm:cxn modelId="{B591E8FB-E3E3-4492-8D98-E7A6A064E2D9}" type="presParOf" srcId="{BA7BCB32-7E87-4B80-B4DF-717FA101CB69}" destId="{10E96E32-6957-46B6-995F-AC17EA515D69}" srcOrd="0" destOrd="0" presId="urn:microsoft.com/office/officeart/2005/8/layout/list1"/>
    <dgm:cxn modelId="{25539232-E100-4601-8DC1-A57DD712AAD8}" type="presParOf" srcId="{BA7BCB32-7E87-4B80-B4DF-717FA101CB69}" destId="{F6BFD801-1BF8-4E32-9562-CD4DF79FF275}" srcOrd="1" destOrd="0" presId="urn:microsoft.com/office/officeart/2005/8/layout/list1"/>
    <dgm:cxn modelId="{46F43FD2-1034-4769-A134-D1B5C396CA2F}" type="presParOf" srcId="{0A74E611-4110-4509-B256-B5FE0F9AAE2F}" destId="{3E47D7BA-88BD-4FB1-8472-F5178D267785}" srcOrd="9" destOrd="0" presId="urn:microsoft.com/office/officeart/2005/8/layout/list1"/>
    <dgm:cxn modelId="{D549D78E-63C4-4CD2-BBE3-DC94F067B5E6}" type="presParOf" srcId="{0A74E611-4110-4509-B256-B5FE0F9AAE2F}" destId="{D4EC62CA-185D-44F0-81D8-535978E4E6B9}" srcOrd="10" destOrd="0" presId="urn:microsoft.com/office/officeart/2005/8/layout/list1"/>
    <dgm:cxn modelId="{8194A66A-E1AF-4535-B672-CBF4D5CA019C}" type="presParOf" srcId="{0A74E611-4110-4509-B256-B5FE0F9AAE2F}" destId="{124C144D-7ACC-48EB-B04E-B77F982B4CED}" srcOrd="11" destOrd="0" presId="urn:microsoft.com/office/officeart/2005/8/layout/list1"/>
    <dgm:cxn modelId="{A6DE7B87-A13C-4946-8CFB-F88EB98B7FB1}" type="presParOf" srcId="{0A74E611-4110-4509-B256-B5FE0F9AAE2F}" destId="{1A55EAF6-F526-4A2C-8892-F5B6C50931C5}" srcOrd="12" destOrd="0" presId="urn:microsoft.com/office/officeart/2005/8/layout/list1"/>
    <dgm:cxn modelId="{2186189B-08D4-4322-81DF-26ADA4D1B2B1}" type="presParOf" srcId="{1A55EAF6-F526-4A2C-8892-F5B6C50931C5}" destId="{43E06FB3-0C63-4EBF-8F5E-5BF157647301}" srcOrd="0" destOrd="0" presId="urn:microsoft.com/office/officeart/2005/8/layout/list1"/>
    <dgm:cxn modelId="{4FD05E0D-C4F8-4D5A-9509-3B579AFA55DC}" type="presParOf" srcId="{1A55EAF6-F526-4A2C-8892-F5B6C50931C5}" destId="{279A5389-5B2C-4DAA-BC3E-FC941EB34E96}" srcOrd="1" destOrd="0" presId="urn:microsoft.com/office/officeart/2005/8/layout/list1"/>
    <dgm:cxn modelId="{5F75208C-C471-4D01-A74B-A2B3AD386648}" type="presParOf" srcId="{0A74E611-4110-4509-B256-B5FE0F9AAE2F}" destId="{361138AB-BB3F-4179-855F-9CB4BE9FBA31}" srcOrd="13" destOrd="0" presId="urn:microsoft.com/office/officeart/2005/8/layout/list1"/>
    <dgm:cxn modelId="{0B90342A-A2E6-4AE7-A790-1EAA5F800A8B}" type="presParOf" srcId="{0A74E611-4110-4509-B256-B5FE0F9AAE2F}" destId="{0F9B9020-BEAC-4B44-8758-B0DE018E052C}" srcOrd="14" destOrd="0" presId="urn:microsoft.com/office/officeart/2005/8/layout/list1"/>
    <dgm:cxn modelId="{BAC0BA4B-9DA5-446B-B18E-9DC215D346BC}" type="presParOf" srcId="{0A74E611-4110-4509-B256-B5FE0F9AAE2F}" destId="{CBAA3BA0-EF25-4C4F-950A-0FACF10E6363}" srcOrd="15" destOrd="0" presId="urn:microsoft.com/office/officeart/2005/8/layout/list1"/>
    <dgm:cxn modelId="{6854F26D-2369-4C75-9F51-D22C7071EC0F}" type="presParOf" srcId="{0A74E611-4110-4509-B256-B5FE0F9AAE2F}" destId="{213C4CBF-0982-4D1C-8F03-6D5FB1B99CC0}" srcOrd="16" destOrd="0" presId="urn:microsoft.com/office/officeart/2005/8/layout/list1"/>
    <dgm:cxn modelId="{45FB2F42-6B53-4ED7-98BB-6D6A9E4BBB8A}" type="presParOf" srcId="{213C4CBF-0982-4D1C-8F03-6D5FB1B99CC0}" destId="{702F9A7E-BD07-406B-8897-28A7D8E980B2}" srcOrd="0" destOrd="0" presId="urn:microsoft.com/office/officeart/2005/8/layout/list1"/>
    <dgm:cxn modelId="{B0FBD099-544C-4DE4-9D8E-456C60CA2295}" type="presParOf" srcId="{213C4CBF-0982-4D1C-8F03-6D5FB1B99CC0}" destId="{6D8226FB-01C2-4929-B2E8-A9849FB41763}" srcOrd="1" destOrd="0" presId="urn:microsoft.com/office/officeart/2005/8/layout/list1"/>
    <dgm:cxn modelId="{193ADC66-DA50-4249-9400-0EAEE79FBE35}" type="presParOf" srcId="{0A74E611-4110-4509-B256-B5FE0F9AAE2F}" destId="{CBF4A2CA-147C-4263-896B-7A781DD07257}" srcOrd="17" destOrd="0" presId="urn:microsoft.com/office/officeart/2005/8/layout/list1"/>
    <dgm:cxn modelId="{A70E7884-AC76-4F81-B6FA-AA5587A45E30}" type="presParOf" srcId="{0A74E611-4110-4509-B256-B5FE0F9AAE2F}" destId="{B093F90E-A54E-45A4-9E59-CC946DACBA10}" srcOrd="18" destOrd="0" presId="urn:microsoft.com/office/officeart/2005/8/layout/list1"/>
    <dgm:cxn modelId="{29FEABEA-E491-4531-B621-958059CD05AE}" type="presParOf" srcId="{0A74E611-4110-4509-B256-B5FE0F9AAE2F}" destId="{3DA26C42-E978-4C45-B5E3-C2DEB546602F}" srcOrd="19" destOrd="0" presId="urn:microsoft.com/office/officeart/2005/8/layout/list1"/>
    <dgm:cxn modelId="{B55702FA-09AF-43F8-AF4F-185B769C1797}" type="presParOf" srcId="{0A74E611-4110-4509-B256-B5FE0F9AAE2F}" destId="{AF96C34C-227E-4477-98D3-4689835038BF}" srcOrd="20" destOrd="0" presId="urn:microsoft.com/office/officeart/2005/8/layout/list1"/>
    <dgm:cxn modelId="{6CE03411-584D-4155-B1F2-354CC3B68555}" type="presParOf" srcId="{AF96C34C-227E-4477-98D3-4689835038BF}" destId="{B0617BD3-8C0C-40E2-985F-B07903E22FBC}" srcOrd="0" destOrd="0" presId="urn:microsoft.com/office/officeart/2005/8/layout/list1"/>
    <dgm:cxn modelId="{D27D84EC-901A-4B01-9BA3-EC152E82A03A}" type="presParOf" srcId="{AF96C34C-227E-4477-98D3-4689835038BF}" destId="{BB65B12C-4252-4E3A-B939-B4AEAF697D1A}" srcOrd="1" destOrd="0" presId="urn:microsoft.com/office/officeart/2005/8/layout/list1"/>
    <dgm:cxn modelId="{394E6336-16C9-4F7C-8C1A-04BE0F4BBCC0}" type="presParOf" srcId="{0A74E611-4110-4509-B256-B5FE0F9AAE2F}" destId="{966F7E61-DA90-4B7F-9189-43265467BFD6}" srcOrd="21" destOrd="0" presId="urn:microsoft.com/office/officeart/2005/8/layout/list1"/>
    <dgm:cxn modelId="{1E887B30-8E53-4C6D-BA5C-D9839D73D4B5}" type="presParOf" srcId="{0A74E611-4110-4509-B256-B5FE0F9AAE2F}" destId="{3FED7360-4CE8-46CA-9D74-E2C6D154292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039A-9148-4556-A839-DF234C855969}">
      <dsp:nvSpPr>
        <dsp:cNvPr id="0" name=""/>
        <dsp:cNvSpPr/>
      </dsp:nvSpPr>
      <dsp:spPr>
        <a:xfrm>
          <a:off x="3142" y="893"/>
          <a:ext cx="1818752" cy="883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09-10.10.2022 (</a:t>
          </a:r>
          <a:r>
            <a:rPr lang="ru-RU" sz="1500" kern="1200" dirty="0" err="1" smtClean="0"/>
            <a:t>вскр-пн</a:t>
          </a:r>
          <a:r>
            <a:rPr lang="ru-RU" sz="1500" kern="1200" dirty="0"/>
            <a:t>)</a:t>
          </a:r>
        </a:p>
      </dsp:txBody>
      <dsp:txXfrm>
        <a:off x="3142" y="893"/>
        <a:ext cx="1818752" cy="588984"/>
      </dsp:txXfrm>
    </dsp:sp>
    <dsp:sp modelId="{1CC55A12-D68F-4864-BF2D-3A3F99F2C48D}">
      <dsp:nvSpPr>
        <dsp:cNvPr id="0" name=""/>
        <dsp:cNvSpPr/>
      </dsp:nvSpPr>
      <dsp:spPr>
        <a:xfrm>
          <a:off x="375658" y="589878"/>
          <a:ext cx="1818752" cy="236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застройка площадки ЦУС </a:t>
          </a:r>
        </a:p>
      </dsp:txBody>
      <dsp:txXfrm>
        <a:off x="428927" y="643147"/>
        <a:ext cx="1712214" cy="2262712"/>
      </dsp:txXfrm>
    </dsp:sp>
    <dsp:sp modelId="{3A51B952-7F3C-40E5-B277-9800AC1BCC19}">
      <dsp:nvSpPr>
        <dsp:cNvPr id="0" name=""/>
        <dsp:cNvSpPr/>
      </dsp:nvSpPr>
      <dsp:spPr>
        <a:xfrm>
          <a:off x="2097611" y="68977"/>
          <a:ext cx="584518" cy="452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097611" y="159540"/>
        <a:ext cx="448673" cy="271690"/>
      </dsp:txXfrm>
    </dsp:sp>
    <dsp:sp modelId="{B56DD278-AB0F-4E29-8E1F-239928E42B24}">
      <dsp:nvSpPr>
        <dsp:cNvPr id="0" name=""/>
        <dsp:cNvSpPr/>
      </dsp:nvSpPr>
      <dsp:spPr>
        <a:xfrm>
          <a:off x="2924760" y="893"/>
          <a:ext cx="1818752" cy="88347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11.10.2022 </a:t>
          </a:r>
          <a:r>
            <a:rPr lang="ru-RU" sz="1500" kern="1200" dirty="0"/>
            <a:t>(</a:t>
          </a:r>
          <a:r>
            <a:rPr lang="ru-RU" sz="1500" kern="1200" dirty="0" err="1"/>
            <a:t>вт</a:t>
          </a:r>
          <a:r>
            <a:rPr lang="ru-RU" sz="1500" kern="1200" dirty="0"/>
            <a:t>)</a:t>
          </a:r>
        </a:p>
      </dsp:txBody>
      <dsp:txXfrm>
        <a:off x="2924760" y="893"/>
        <a:ext cx="1818752" cy="588984"/>
      </dsp:txXfrm>
    </dsp:sp>
    <dsp:sp modelId="{1C14FFF9-86BC-49B1-986C-10F8BDDE6BC0}">
      <dsp:nvSpPr>
        <dsp:cNvPr id="0" name=""/>
        <dsp:cNvSpPr/>
      </dsp:nvSpPr>
      <dsp:spPr>
        <a:xfrm>
          <a:off x="3252271" y="589878"/>
          <a:ext cx="1908762" cy="236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Подключение электричества и интернет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Завоз оборудования в </a:t>
          </a:r>
          <a:r>
            <a:rPr lang="ru-RU" sz="1500" kern="1200" dirty="0" smtClean="0"/>
            <a:t>ЦУС (до 14.00)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Заезд главных экспертов</a:t>
          </a:r>
        </a:p>
      </dsp:txBody>
      <dsp:txXfrm>
        <a:off x="3308177" y="645784"/>
        <a:ext cx="1796950" cy="2257438"/>
      </dsp:txXfrm>
    </dsp:sp>
    <dsp:sp modelId="{52318D00-452B-443E-994F-5DE3619D013D}">
      <dsp:nvSpPr>
        <dsp:cNvPr id="0" name=""/>
        <dsp:cNvSpPr/>
      </dsp:nvSpPr>
      <dsp:spPr>
        <a:xfrm>
          <a:off x="5030480" y="68977"/>
          <a:ext cx="608371" cy="452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30480" y="159540"/>
        <a:ext cx="472526" cy="271690"/>
      </dsp:txXfrm>
    </dsp:sp>
    <dsp:sp modelId="{55E86976-45C6-49F2-A4DC-DFC3FB08EB1C}">
      <dsp:nvSpPr>
        <dsp:cNvPr id="0" name=""/>
        <dsp:cNvSpPr/>
      </dsp:nvSpPr>
      <dsp:spPr>
        <a:xfrm>
          <a:off x="5891383" y="893"/>
          <a:ext cx="1818752" cy="88347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12.10.2022 </a:t>
          </a:r>
          <a:r>
            <a:rPr lang="ru-RU" sz="1500" kern="1200" dirty="0"/>
            <a:t>(ср)</a:t>
          </a:r>
        </a:p>
      </dsp:txBody>
      <dsp:txXfrm>
        <a:off x="5891383" y="893"/>
        <a:ext cx="1818752" cy="588984"/>
      </dsp:txXfrm>
    </dsp:sp>
    <dsp:sp modelId="{9A46B032-0E1F-4EC5-96B6-F727C9E2F337}">
      <dsp:nvSpPr>
        <dsp:cNvPr id="0" name=""/>
        <dsp:cNvSpPr/>
      </dsp:nvSpPr>
      <dsp:spPr>
        <a:xfrm>
          <a:off x="6023687" y="589878"/>
          <a:ext cx="2299176" cy="236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День С-1. Работа главных  экспертов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Церемония открытия чемпионата (он-лайн)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/>
            <a:t>Профориента</a:t>
          </a:r>
          <a:r>
            <a:rPr lang="ru-RU" sz="1400" kern="1200" dirty="0"/>
            <a:t>-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/>
            <a:t>ционная</a:t>
          </a:r>
          <a:r>
            <a:rPr lang="ru-RU" sz="1400" kern="1200" dirty="0"/>
            <a:t> программа</a:t>
          </a:r>
        </a:p>
      </dsp:txBody>
      <dsp:txXfrm>
        <a:off x="6091028" y="657219"/>
        <a:ext cx="2164494" cy="2234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039A-9148-4556-A839-DF234C855969}">
      <dsp:nvSpPr>
        <dsp:cNvPr id="0" name=""/>
        <dsp:cNvSpPr/>
      </dsp:nvSpPr>
      <dsp:spPr>
        <a:xfrm>
          <a:off x="6343" y="192279"/>
          <a:ext cx="1874224" cy="561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13.10.2022 </a:t>
          </a:r>
          <a:r>
            <a:rPr lang="ru-RU" sz="1300" kern="1200" dirty="0"/>
            <a:t>(</a:t>
          </a:r>
          <a:r>
            <a:rPr lang="ru-RU" sz="1300" kern="1200" dirty="0" err="1"/>
            <a:t>чт</a:t>
          </a:r>
          <a:r>
            <a:rPr lang="ru-RU" sz="1300" kern="1200" dirty="0"/>
            <a:t>)</a:t>
          </a:r>
        </a:p>
      </dsp:txBody>
      <dsp:txXfrm>
        <a:off x="6343" y="192279"/>
        <a:ext cx="1874224" cy="374400"/>
      </dsp:txXfrm>
    </dsp:sp>
    <dsp:sp modelId="{1CC55A12-D68F-4864-BF2D-3A3F99F2C48D}">
      <dsp:nvSpPr>
        <dsp:cNvPr id="0" name=""/>
        <dsp:cNvSpPr/>
      </dsp:nvSpPr>
      <dsp:spPr>
        <a:xfrm>
          <a:off x="192630" y="566679"/>
          <a:ext cx="2269405" cy="2201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День С1. Соревнования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/>
            <a:t>Профориента-ционная</a:t>
          </a:r>
          <a:r>
            <a:rPr lang="ru-RU" sz="1300" kern="1200" dirty="0"/>
            <a:t> программа</a:t>
          </a:r>
        </a:p>
      </dsp:txBody>
      <dsp:txXfrm>
        <a:off x="257097" y="631146"/>
        <a:ext cx="2140471" cy="2072128"/>
      </dsp:txXfrm>
    </dsp:sp>
    <dsp:sp modelId="{3A51B952-7F3C-40E5-B277-9800AC1BCC19}">
      <dsp:nvSpPr>
        <dsp:cNvPr id="0" name=""/>
        <dsp:cNvSpPr/>
      </dsp:nvSpPr>
      <dsp:spPr>
        <a:xfrm>
          <a:off x="2214091" y="146165"/>
          <a:ext cx="707069" cy="466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14091" y="239490"/>
        <a:ext cx="567081" cy="279977"/>
      </dsp:txXfrm>
    </dsp:sp>
    <dsp:sp modelId="{B56DD278-AB0F-4E29-8E1F-239928E42B24}">
      <dsp:nvSpPr>
        <dsp:cNvPr id="0" name=""/>
        <dsp:cNvSpPr/>
      </dsp:nvSpPr>
      <dsp:spPr>
        <a:xfrm>
          <a:off x="3214661" y="192279"/>
          <a:ext cx="1874224" cy="56160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14.10.2022 </a:t>
          </a:r>
          <a:r>
            <a:rPr lang="ru-RU" sz="1300" kern="1200" dirty="0"/>
            <a:t>(</a:t>
          </a:r>
          <a:r>
            <a:rPr lang="ru-RU" sz="1300" kern="1200" dirty="0" err="1"/>
            <a:t>пт</a:t>
          </a:r>
          <a:r>
            <a:rPr lang="ru-RU" sz="1300" kern="1200" dirty="0"/>
            <a:t>)</a:t>
          </a:r>
        </a:p>
      </dsp:txBody>
      <dsp:txXfrm>
        <a:off x="3214661" y="192279"/>
        <a:ext cx="1874224" cy="374400"/>
      </dsp:txXfrm>
    </dsp:sp>
    <dsp:sp modelId="{1C14FFF9-86BC-49B1-986C-10F8BDDE6BC0}">
      <dsp:nvSpPr>
        <dsp:cNvPr id="0" name=""/>
        <dsp:cNvSpPr/>
      </dsp:nvSpPr>
      <dsp:spPr>
        <a:xfrm>
          <a:off x="3598538" y="566679"/>
          <a:ext cx="1874224" cy="2201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День С+1. Подведение итогов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Церемония закрытия чемпионата (он-лайн)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Вывоз оборудования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Демонтаж площадки ЦУС</a:t>
          </a:r>
          <a:endParaRPr lang="ru-RU" sz="1300" kern="1200" dirty="0"/>
        </a:p>
      </dsp:txBody>
      <dsp:txXfrm>
        <a:off x="3653432" y="621573"/>
        <a:ext cx="1764436" cy="2091274"/>
      </dsp:txXfrm>
    </dsp:sp>
    <dsp:sp modelId="{52318D00-452B-443E-994F-5DE3619D013D}">
      <dsp:nvSpPr>
        <dsp:cNvPr id="0" name=""/>
        <dsp:cNvSpPr/>
      </dsp:nvSpPr>
      <dsp:spPr>
        <a:xfrm>
          <a:off x="5373011" y="146165"/>
          <a:ext cx="602346" cy="466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373011" y="239490"/>
        <a:ext cx="462358" cy="279977"/>
      </dsp:txXfrm>
    </dsp:sp>
    <dsp:sp modelId="{55E86976-45C6-49F2-A4DC-DFC3FB08EB1C}">
      <dsp:nvSpPr>
        <dsp:cNvPr id="0" name=""/>
        <dsp:cNvSpPr/>
      </dsp:nvSpPr>
      <dsp:spPr>
        <a:xfrm>
          <a:off x="6225389" y="192279"/>
          <a:ext cx="1874224" cy="56160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15.10.2022 </a:t>
          </a:r>
          <a:r>
            <a:rPr lang="ru-RU" sz="1300" kern="1200" dirty="0"/>
            <a:t>(</a:t>
          </a:r>
          <a:r>
            <a:rPr lang="ru-RU" sz="1300" kern="1200" dirty="0" err="1"/>
            <a:t>суб</a:t>
          </a:r>
          <a:r>
            <a:rPr lang="ru-RU" sz="1300" kern="1200" dirty="0"/>
            <a:t>)</a:t>
          </a:r>
        </a:p>
      </dsp:txBody>
      <dsp:txXfrm>
        <a:off x="6225389" y="192279"/>
        <a:ext cx="1874224" cy="374400"/>
      </dsp:txXfrm>
    </dsp:sp>
    <dsp:sp modelId="{9A46B032-0E1F-4EC5-96B6-F727C9E2F337}">
      <dsp:nvSpPr>
        <dsp:cNvPr id="0" name=""/>
        <dsp:cNvSpPr/>
      </dsp:nvSpPr>
      <dsp:spPr>
        <a:xfrm>
          <a:off x="6721213" y="566679"/>
          <a:ext cx="1650330" cy="2201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Демонтаж площадки ЦУС</a:t>
          </a:r>
        </a:p>
      </dsp:txBody>
      <dsp:txXfrm>
        <a:off x="6769550" y="615016"/>
        <a:ext cx="1553656" cy="2104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F5A19-8E16-4B40-94B0-81D9E0ED259D}">
      <dsp:nvSpPr>
        <dsp:cNvPr id="0" name=""/>
        <dsp:cNvSpPr/>
      </dsp:nvSpPr>
      <dsp:spPr>
        <a:xfrm>
          <a:off x="0" y="902690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3EA10-7544-479D-B2D8-6E58C6A9F4AA}">
      <dsp:nvSpPr>
        <dsp:cNvPr id="0" name=""/>
        <dsp:cNvSpPr/>
      </dsp:nvSpPr>
      <dsp:spPr>
        <a:xfrm>
          <a:off x="406003" y="175752"/>
          <a:ext cx="7378343" cy="859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Конкурсная документация (КЗ, ИЛ, ПЗ)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hlinkClick xmlns:r="http://schemas.openxmlformats.org/officeDocument/2006/relationships" r:id="rId1"/>
            </a:rPr>
            <a:t>https://drive.google.com/drive/u/0/folders/1q5KmD68t1yn9bhO5LlaERmqm6srzOdaV</a:t>
          </a:r>
          <a:r>
            <a:rPr lang="ru-RU" sz="1600" kern="1200" dirty="0"/>
            <a:t> </a:t>
          </a:r>
        </a:p>
      </dsp:txBody>
      <dsp:txXfrm>
        <a:off x="447974" y="217723"/>
        <a:ext cx="7294401" cy="775835"/>
      </dsp:txXfrm>
    </dsp:sp>
    <dsp:sp modelId="{023A66CD-C771-48D4-A6D1-818F36672A1E}">
      <dsp:nvSpPr>
        <dsp:cNvPr id="0" name=""/>
        <dsp:cNvSpPr/>
      </dsp:nvSpPr>
      <dsp:spPr>
        <a:xfrm>
          <a:off x="0" y="1814941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12363-29AC-48D6-B273-5B5DE99FCA89}">
      <dsp:nvSpPr>
        <dsp:cNvPr id="0" name=""/>
        <dsp:cNvSpPr/>
      </dsp:nvSpPr>
      <dsp:spPr>
        <a:xfrm>
          <a:off x="414841" y="1179070"/>
          <a:ext cx="7334178" cy="7696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/>
              <a:ea typeface="+mn-ea"/>
              <a:cs typeface="+mn-cs"/>
            </a:rPr>
            <a:t>Оснащение площадки соревнований (расходные материалы</a:t>
          </a:r>
          <a:r>
            <a:rPr lang="ru-RU" sz="1200" kern="1200" dirty="0" smtClean="0">
              <a:latin typeface="Calibri" panose="020F0502020204030204"/>
              <a:ea typeface="+mn-ea"/>
              <a:cs typeface="+mn-cs"/>
            </a:rPr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smtClean="0">
              <a:latin typeface="Calibri" panose="020F0502020204030204"/>
              <a:ea typeface="+mn-ea"/>
              <a:cs typeface="+mn-cs"/>
            </a:rPr>
            <a:t>- ПОО</a:t>
          </a:r>
          <a:endParaRPr lang="ru-RU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437384" y="1201613"/>
        <a:ext cx="7289092" cy="724604"/>
      </dsp:txXfrm>
    </dsp:sp>
    <dsp:sp modelId="{D4EC62CA-185D-44F0-81D8-535978E4E6B9}">
      <dsp:nvSpPr>
        <dsp:cNvPr id="0" name=""/>
        <dsp:cNvSpPr/>
      </dsp:nvSpPr>
      <dsp:spPr>
        <a:xfrm>
          <a:off x="0" y="2699500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FD801-1BF8-4E32-9562-CD4DF79FF275}">
      <dsp:nvSpPr>
        <dsp:cNvPr id="0" name=""/>
        <dsp:cNvSpPr/>
      </dsp:nvSpPr>
      <dsp:spPr>
        <a:xfrm>
          <a:off x="394866" y="2094018"/>
          <a:ext cx="7327123" cy="741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Оснащение ЦУС (оборудование</a:t>
          </a:r>
          <a:r>
            <a:rPr lang="ru-RU" sz="1050" kern="1200" dirty="0" smtClean="0"/>
            <a:t>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- </a:t>
          </a:r>
          <a:r>
            <a:rPr lang="ru-RU" sz="1050" kern="1200" dirty="0"/>
            <a:t>ПОО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431087" y="2130239"/>
        <a:ext cx="7254681" cy="669557"/>
      </dsp:txXfrm>
    </dsp:sp>
    <dsp:sp modelId="{0F9B9020-BEAC-4B44-8758-B0DE018E052C}">
      <dsp:nvSpPr>
        <dsp:cNvPr id="0" name=""/>
        <dsp:cNvSpPr/>
      </dsp:nvSpPr>
      <dsp:spPr>
        <a:xfrm>
          <a:off x="0" y="3561035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A5389-5B2C-4DAA-BC3E-FC941EB34E96}">
      <dsp:nvSpPr>
        <dsp:cNvPr id="0" name=""/>
        <dsp:cNvSpPr/>
      </dsp:nvSpPr>
      <dsp:spPr>
        <a:xfrm>
          <a:off x="406395" y="2966666"/>
          <a:ext cx="7302146" cy="718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alibri" panose="020F0502020204030204"/>
              <a:ea typeface="+mn-ea"/>
              <a:cs typeface="+mn-cs"/>
            </a:rPr>
            <a:t>Оснащение ЦУС (расходные материалы)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alibri" panose="020F0502020204030204"/>
              <a:ea typeface="+mn-ea"/>
              <a:cs typeface="+mn-cs"/>
            </a:rPr>
            <a:t>- </a:t>
          </a:r>
          <a:r>
            <a:rPr lang="ru-RU" sz="1100" kern="1200" dirty="0" smtClean="0">
              <a:latin typeface="Calibri" panose="020F0502020204030204"/>
              <a:ea typeface="+mn-ea"/>
              <a:cs typeface="+mn-cs"/>
            </a:rPr>
            <a:t>НЦРПО+ПОО</a:t>
          </a:r>
          <a:endParaRPr lang="ru-RU" sz="1100" kern="1200" dirty="0"/>
        </a:p>
      </dsp:txBody>
      <dsp:txXfrm>
        <a:off x="427453" y="2987724"/>
        <a:ext cx="7260030" cy="676859"/>
      </dsp:txXfrm>
    </dsp:sp>
    <dsp:sp modelId="{B093F90E-A54E-45A4-9E59-CC946DACBA10}">
      <dsp:nvSpPr>
        <dsp:cNvPr id="0" name=""/>
        <dsp:cNvSpPr/>
      </dsp:nvSpPr>
      <dsp:spPr>
        <a:xfrm>
          <a:off x="0" y="4345621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226FB-01C2-4929-B2E8-A9849FB41763}">
      <dsp:nvSpPr>
        <dsp:cNvPr id="0" name=""/>
        <dsp:cNvSpPr/>
      </dsp:nvSpPr>
      <dsp:spPr>
        <a:xfrm>
          <a:off x="406400" y="3836435"/>
          <a:ext cx="7311022" cy="6420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Таблица с </a:t>
          </a:r>
          <a:r>
            <a:rPr lang="ru-RU" sz="1000" kern="1200" dirty="0" err="1"/>
            <a:t>оргматериалами</a:t>
          </a:r>
          <a:endParaRPr lang="ru-RU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smtClean="0">
              <a:hlinkClick xmlns:r="http://schemas.openxmlformats.org/officeDocument/2006/relationships" r:id="rId2"/>
            </a:rPr>
            <a:t>https://docs.google.com/spreadsheets/d/1ej4MaAyZCDiL6rZ1SYTHO8-E5zcClecjocgPeRDAVSE/edit?usp=sharing</a:t>
          </a:r>
          <a:endParaRPr lang="ru-RU" sz="1000" kern="1200" dirty="0"/>
        </a:p>
      </dsp:txBody>
      <dsp:txXfrm>
        <a:off x="437741" y="3867776"/>
        <a:ext cx="7248340" cy="579344"/>
      </dsp:txXfrm>
    </dsp:sp>
    <dsp:sp modelId="{3FED7360-4CE8-46CA-9D74-E2C6D1542924}">
      <dsp:nvSpPr>
        <dsp:cNvPr id="0" name=""/>
        <dsp:cNvSpPr/>
      </dsp:nvSpPr>
      <dsp:spPr>
        <a:xfrm>
          <a:off x="0" y="5016114"/>
          <a:ext cx="8128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5B12C-4252-4E3A-B939-B4AEAF697D1A}">
      <dsp:nvSpPr>
        <dsp:cNvPr id="0" name=""/>
        <dsp:cNvSpPr/>
      </dsp:nvSpPr>
      <dsp:spPr>
        <a:xfrm>
          <a:off x="406400" y="4621021"/>
          <a:ext cx="7274438" cy="5279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hlinkClick xmlns:r="http://schemas.openxmlformats.org/officeDocument/2006/relationships" r:id="rId3"/>
            </a:rPr>
            <a:t>Раздел на сайте </a:t>
          </a:r>
          <a:r>
            <a:rPr lang="ru-RU" sz="1100" kern="1200" dirty="0" smtClean="0">
              <a:hlinkClick xmlns:r="http://schemas.openxmlformats.org/officeDocument/2006/relationships" r:id="rId3"/>
            </a:rPr>
            <a:t>НЦРПО (приказы</a:t>
          </a:r>
          <a:r>
            <a:rPr lang="ru-RU" sz="1100" kern="1200" dirty="0">
              <a:hlinkClick xmlns:r="http://schemas.openxmlformats.org/officeDocument/2006/relationships" r:id="rId3"/>
            </a:rPr>
            <a:t>, положения, другие НА)</a:t>
          </a:r>
          <a:endParaRPr lang="ru-RU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432172" y="4646793"/>
        <a:ext cx="7222894" cy="476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CE91-8F8B-49C9-831E-213EFA5D10E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EDA2-C902-4B01-8061-B00890AF5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4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3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2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8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3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4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0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6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538E-4F1A-4786-A99E-3CB46D553018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05DB-5B0E-4080-8224-0F9DA3C9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jpeg"/><Relationship Id="rId7" Type="http://schemas.openxmlformats.org/officeDocument/2006/relationships/image" Target="../media/image15.svg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.jpg"/><Relationship Id="rId9" Type="http://schemas.openxmlformats.org/officeDocument/2006/relationships/image" Target="../media/image17.sv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079" y="2042160"/>
            <a:ext cx="10596400" cy="2072887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проведению Финала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чемпионата «Навыки мудрых»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36DE62-0DE5-49A6-8190-11E1E8E9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51" y="5723656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63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35C68-3AB2-46C4-A0DD-9BD90E559E6F}"/>
              </a:ext>
            </a:extLst>
          </p:cNvPr>
          <p:cNvSpPr txBox="1"/>
          <p:nvPr/>
        </p:nvSpPr>
        <p:spPr>
          <a:xfrm>
            <a:off x="252179" y="164518"/>
            <a:ext cx="10071055" cy="1089037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defPPr>
              <a:defRPr lang="ru-RU"/>
            </a:defPPr>
            <a:lvl1pPr defTabSz="946094">
              <a:lnSpc>
                <a:spcPct val="90000"/>
              </a:lnSpc>
              <a:spcBef>
                <a:spcPct val="0"/>
              </a:spcBef>
              <a:buNone/>
              <a:defRPr sz="3629" b="1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defRPr>
            </a:lvl1pPr>
          </a:lstStyle>
          <a:p>
            <a:r>
              <a:rPr lang="ru-RU" dirty="0"/>
              <a:t>ПРОФОРИЕНТАЦИОННЫЕ МЕРОПРИЯТИЯ </a:t>
            </a:r>
          </a:p>
          <a:p>
            <a:r>
              <a:rPr lang="ru-RU" dirty="0" smtClean="0"/>
              <a:t>«ДНИ ПРОФЕССИОНАЛЬНОГО ВЫБОРА»</a:t>
            </a:r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25B62C6-2122-4F44-BBB3-1EE4885E98BF}"/>
              </a:ext>
            </a:extLst>
          </p:cNvPr>
          <p:cNvGrpSpPr/>
          <p:nvPr/>
        </p:nvGrpSpPr>
        <p:grpSpPr>
          <a:xfrm>
            <a:off x="1957669" y="1499063"/>
            <a:ext cx="4609503" cy="892552"/>
            <a:chOff x="793089" y="4369119"/>
            <a:chExt cx="5081115" cy="983873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7E805ABB-4E07-41BC-9F12-EFFC04C6D55B}"/>
                </a:ext>
              </a:extLst>
            </p:cNvPr>
            <p:cNvSpPr/>
            <p:nvPr/>
          </p:nvSpPr>
          <p:spPr>
            <a:xfrm>
              <a:off x="1799123" y="4369119"/>
              <a:ext cx="4075081" cy="983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600" b="1" dirty="0" err="1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профориентационная</a:t>
              </a:r>
              <a:endParaRPr lang="ru-RU" sz="2600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  <a:p>
              <a:r>
                <a:rPr lang="ru-RU" sz="2600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площадка </a:t>
              </a:r>
              <a:r>
                <a:rPr lang="ru-RU" sz="260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ЦОПП</a:t>
              </a:r>
            </a:p>
          </p:txBody>
        </p:sp>
        <p:pic>
          <p:nvPicPr>
            <p:cNvPr id="13" name="Рисунок 12" descr="Информация">
              <a:extLst>
                <a:ext uri="{FF2B5EF4-FFF2-40B4-BE49-F238E27FC236}">
                  <a16:creationId xmlns:a16="http://schemas.microsoft.com/office/drawing/2014/main" xmlns="" id="{97A2C75D-C2AC-4585-B9E2-99BE56A14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93089" y="4403856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B314C20-0DDE-4DE9-9FA1-7CA6A730579B}"/>
              </a:ext>
            </a:extLst>
          </p:cNvPr>
          <p:cNvGrpSpPr/>
          <p:nvPr/>
        </p:nvGrpSpPr>
        <p:grpSpPr>
          <a:xfrm>
            <a:off x="1990683" y="2870185"/>
            <a:ext cx="4393318" cy="893284"/>
            <a:chOff x="466682" y="2833241"/>
            <a:chExt cx="4393318" cy="89328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3394CB71-5D10-49DE-AF35-8E13794A7931}"/>
                </a:ext>
              </a:extLst>
            </p:cNvPr>
            <p:cNvSpPr/>
            <p:nvPr/>
          </p:nvSpPr>
          <p:spPr>
            <a:xfrm>
              <a:off x="1345896" y="2864751"/>
              <a:ext cx="351410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600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30 </a:t>
              </a:r>
              <a:r>
                <a:rPr lang="ru-RU" sz="240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распределенных</a:t>
              </a:r>
            </a:p>
            <a:p>
              <a:r>
                <a:rPr lang="ru-RU" sz="2400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площадок на базе ОО </a:t>
              </a:r>
              <a:endParaRPr lang="ru-RU" sz="2400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</p:txBody>
        </p:sp>
        <p:pic>
          <p:nvPicPr>
            <p:cNvPr id="18" name="Рисунок 17" descr="Школа">
              <a:extLst>
                <a:ext uri="{FF2B5EF4-FFF2-40B4-BE49-F238E27FC236}">
                  <a16:creationId xmlns:a16="http://schemas.microsoft.com/office/drawing/2014/main" xmlns="" id="{6D74EAD4-AC1B-4239-861E-AEA58D57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66682" y="2833241"/>
              <a:ext cx="796515" cy="79651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262A16-B042-43A5-A83F-6911D03DAD2C}"/>
              </a:ext>
            </a:extLst>
          </p:cNvPr>
          <p:cNvSpPr txBox="1"/>
          <p:nvPr/>
        </p:nvSpPr>
        <p:spPr>
          <a:xfrm>
            <a:off x="3060325" y="4112257"/>
            <a:ext cx="2108635" cy="98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9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379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Книги">
            <a:extLst>
              <a:ext uri="{FF2B5EF4-FFF2-40B4-BE49-F238E27FC236}">
                <a16:creationId xmlns:a16="http://schemas.microsoft.com/office/drawing/2014/main" xmlns="" id="{28C9D67E-5336-404C-A936-95089FA107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46099" y="4238223"/>
            <a:ext cx="765083" cy="7650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5631CEE-6E97-4AC2-BB1D-9977DBD27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81" y="5692346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Пользователи">
            <a:extLst>
              <a:ext uri="{FF2B5EF4-FFF2-40B4-BE49-F238E27FC236}">
                <a16:creationId xmlns:a16="http://schemas.microsoft.com/office/drawing/2014/main" xmlns="" id="{B98B52F7-461E-47F6-A04E-E080AE5F35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03451" y="5510957"/>
            <a:ext cx="883614" cy="8836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9FB19E-AC59-4BD3-A515-A6405E975F47}"/>
              </a:ext>
            </a:extLst>
          </p:cNvPr>
          <p:cNvSpPr txBox="1"/>
          <p:nvPr/>
        </p:nvSpPr>
        <p:spPr>
          <a:xfrm>
            <a:off x="3045334" y="5488339"/>
            <a:ext cx="3180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ВСЕОБЩИЙ</a:t>
            </a:r>
          </a:p>
          <a:p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открытых дверей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1499063"/>
            <a:ext cx="3632200" cy="2421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4166038"/>
            <a:ext cx="3632200" cy="2421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61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D73863-A698-4A32-9647-544D6717D8D6}"/>
              </a:ext>
            </a:extLst>
          </p:cNvPr>
          <p:cNvSpPr txBox="1"/>
          <p:nvPr/>
        </p:nvSpPr>
        <p:spPr>
          <a:xfrm>
            <a:off x="252179" y="-23971"/>
            <a:ext cx="7660180" cy="1247157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defPPr>
              <a:defRPr lang="ru-RU"/>
            </a:defPPr>
            <a:lvl1pPr defTabSz="946094">
              <a:lnSpc>
                <a:spcPct val="90000"/>
              </a:lnSpc>
              <a:spcBef>
                <a:spcPct val="0"/>
              </a:spcBef>
              <a:buNone/>
              <a:defRPr sz="3629" b="1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ПРОФОРИЕНТАЦИОННЫЕ МЕРОПРИЯТИЯ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«ДНИ ПРОФЕССИОНАЛЬНОГО ВЫБОРА»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3512563-2A52-4F94-8D65-171DE330D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329" y="50355"/>
            <a:ext cx="1289395" cy="1564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A69D7D-60C9-45E6-8009-A0BD29C1B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770" y="165296"/>
            <a:ext cx="2583276" cy="10578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60EF42-1227-4BD2-8E06-D668DAE7A4E7}"/>
              </a:ext>
            </a:extLst>
          </p:cNvPr>
          <p:cNvSpPr txBox="1"/>
          <p:nvPr/>
        </p:nvSpPr>
        <p:spPr>
          <a:xfrm>
            <a:off x="1766145" y="6330967"/>
            <a:ext cx="9065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1800" dirty="0"/>
              <a:t>Раздел на сайте </a:t>
            </a:r>
            <a:r>
              <a:rPr lang="ru-RU" sz="1800" dirty="0" smtClean="0"/>
              <a:t>НЦРПО: </a:t>
            </a:r>
            <a:r>
              <a:rPr lang="ru-RU" dirty="0" smtClean="0"/>
              <a:t>Профессиональная ориентация/</a:t>
            </a:r>
            <a:r>
              <a:rPr lang="ru-RU" sz="1800" dirty="0" smtClean="0"/>
              <a:t>Дни </a:t>
            </a:r>
            <a:r>
              <a:rPr lang="ru-RU" sz="1800" dirty="0" smtClean="0"/>
              <a:t>профессионального выбора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6428" t="18794" r="33429" b="26095"/>
          <a:stretch/>
        </p:blipFill>
        <p:spPr>
          <a:xfrm rot="5400000">
            <a:off x="4167819" y="137906"/>
            <a:ext cx="4729247" cy="727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C891DC5-A93C-4ED1-8D0F-6E9F0A0C9593}"/>
              </a:ext>
            </a:extLst>
          </p:cNvPr>
          <p:cNvSpPr/>
          <p:nvPr/>
        </p:nvSpPr>
        <p:spPr>
          <a:xfrm>
            <a:off x="8607997" y="2189457"/>
            <a:ext cx="2544147" cy="101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Площадка </a:t>
            </a:r>
            <a:r>
              <a:rPr lang="ru-RU" b="1" dirty="0" smtClean="0"/>
              <a:t>профориентации </a:t>
            </a:r>
          </a:p>
          <a:p>
            <a:pPr algn="ctr"/>
            <a:r>
              <a:rPr lang="ru-RU" b="1" dirty="0" smtClean="0"/>
              <a:t>на базе ЦОПП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DE9C7B-AB86-4143-AAEC-A48ADB337CEF}"/>
              </a:ext>
            </a:extLst>
          </p:cNvPr>
          <p:cNvSpPr txBox="1"/>
          <p:nvPr/>
        </p:nvSpPr>
        <p:spPr>
          <a:xfrm>
            <a:off x="8825752" y="3399286"/>
            <a:ext cx="2108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377B18-38BB-4147-8594-E2F5E4956F35}"/>
              </a:ext>
            </a:extLst>
          </p:cNvPr>
          <p:cNvSpPr txBox="1"/>
          <p:nvPr/>
        </p:nvSpPr>
        <p:spPr>
          <a:xfrm>
            <a:off x="8379829" y="3960115"/>
            <a:ext cx="288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ЦОПП Новосибирской области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5009193-34C4-4EE5-ACD8-F99088D967C2}"/>
              </a:ext>
            </a:extLst>
          </p:cNvPr>
          <p:cNvSpPr txBox="1"/>
          <p:nvPr/>
        </p:nvSpPr>
        <p:spPr>
          <a:xfrm>
            <a:off x="8768586" y="4802408"/>
            <a:ext cx="2108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привлечением партнеров и работодателей </a:t>
            </a:r>
            <a:endParaRPr lang="ru-RU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C779BF0-B585-42A8-965E-6D3C2532D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25" y="150828"/>
            <a:ext cx="683349" cy="829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2623CC4-309D-4715-B8F9-6173075B0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062" y="27519"/>
            <a:ext cx="2743623" cy="1123554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97735" y="1295187"/>
            <a:ext cx="118942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BD658C97-F904-4F8D-A62D-A8FB1520F15A}"/>
              </a:ext>
            </a:extLst>
          </p:cNvPr>
          <p:cNvCxnSpPr/>
          <p:nvPr/>
        </p:nvCxnSpPr>
        <p:spPr>
          <a:xfrm>
            <a:off x="7830891" y="2037184"/>
            <a:ext cx="0" cy="4820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2EC8851-64FE-4C8E-83E7-92AB54BC9040}"/>
              </a:ext>
            </a:extLst>
          </p:cNvPr>
          <p:cNvSpPr txBox="1"/>
          <p:nvPr/>
        </p:nvSpPr>
        <p:spPr>
          <a:xfrm>
            <a:off x="8763567" y="5583146"/>
            <a:ext cx="22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12.10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54EB32B-D271-4B1A-868E-3073E82C74E9}"/>
              </a:ext>
            </a:extLst>
          </p:cNvPr>
          <p:cNvCxnSpPr/>
          <p:nvPr/>
        </p:nvCxnSpPr>
        <p:spPr>
          <a:xfrm>
            <a:off x="3219549" y="2044898"/>
            <a:ext cx="0" cy="4820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FF55F76-C65F-43C3-9FE4-8239463AC459}"/>
              </a:ext>
            </a:extLst>
          </p:cNvPr>
          <p:cNvSpPr/>
          <p:nvPr/>
        </p:nvSpPr>
        <p:spPr>
          <a:xfrm>
            <a:off x="242697" y="2228381"/>
            <a:ext cx="2544147" cy="101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Онлайн-диагностика в </a:t>
            </a:r>
            <a:r>
              <a:rPr lang="ru-RU" dirty="0"/>
              <a:t>общеобразовательных организациях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3361647-A03A-4FEC-9BCB-2718D2284B26}"/>
              </a:ext>
            </a:extLst>
          </p:cNvPr>
          <p:cNvSpPr txBox="1"/>
          <p:nvPr/>
        </p:nvSpPr>
        <p:spPr>
          <a:xfrm>
            <a:off x="293465" y="3507008"/>
            <a:ext cx="255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Агентства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B5F32B3-B948-49B2-A150-E5C7356D708F}"/>
              </a:ext>
            </a:extLst>
          </p:cNvPr>
          <p:cNvSpPr txBox="1"/>
          <p:nvPr/>
        </p:nvSpPr>
        <p:spPr>
          <a:xfrm>
            <a:off x="323211" y="5618015"/>
            <a:ext cx="2626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с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10.10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12.10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4FF55F76-C65F-43C3-9FE4-8239463AC459}"/>
              </a:ext>
            </a:extLst>
          </p:cNvPr>
          <p:cNvSpPr/>
          <p:nvPr/>
        </p:nvSpPr>
        <p:spPr>
          <a:xfrm>
            <a:off x="4169355" y="2228381"/>
            <a:ext cx="2544147" cy="101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Классный час в общеобразовательных организациях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B1EE5D2-050A-4173-9A01-AB0AC7DB5F6D}"/>
              </a:ext>
            </a:extLst>
          </p:cNvPr>
          <p:cNvSpPr txBox="1"/>
          <p:nvPr/>
        </p:nvSpPr>
        <p:spPr>
          <a:xfrm>
            <a:off x="4492036" y="3422964"/>
            <a:ext cx="210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3361647-A03A-4FEC-9BCB-2718D2284B26}"/>
              </a:ext>
            </a:extLst>
          </p:cNvPr>
          <p:cNvSpPr txBox="1"/>
          <p:nvPr/>
        </p:nvSpPr>
        <p:spPr>
          <a:xfrm>
            <a:off x="4161190" y="3854214"/>
            <a:ext cx="255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общеобразовательных организаций по сценарию и материалам Агентства и НЦРПО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B5F32B3-B948-49B2-A150-E5C7356D708F}"/>
              </a:ext>
            </a:extLst>
          </p:cNvPr>
          <p:cNvSpPr txBox="1"/>
          <p:nvPr/>
        </p:nvSpPr>
        <p:spPr>
          <a:xfrm>
            <a:off x="4246645" y="5577396"/>
            <a:ext cx="2626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с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10.10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12.10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8910" t="22338" r="24038" b="41403"/>
          <a:stretch/>
        </p:blipFill>
        <p:spPr>
          <a:xfrm>
            <a:off x="30191" y="4062107"/>
            <a:ext cx="3078859" cy="13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1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A1A4CA1-F64C-473A-80DC-305AE748370C}"/>
              </a:ext>
            </a:extLst>
          </p:cNvPr>
          <p:cNvSpPr/>
          <p:nvPr/>
        </p:nvSpPr>
        <p:spPr>
          <a:xfrm>
            <a:off x="4554548" y="1776214"/>
            <a:ext cx="2544147" cy="101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Профпробы</a:t>
            </a:r>
            <a:r>
              <a:rPr lang="ru-RU" dirty="0"/>
              <a:t> в ОО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ABA8F8-8EC4-4237-8312-C5CAF56DC0CB}"/>
              </a:ext>
            </a:extLst>
          </p:cNvPr>
          <p:cNvSpPr txBox="1"/>
          <p:nvPr/>
        </p:nvSpPr>
        <p:spPr>
          <a:xfrm>
            <a:off x="4709792" y="2979111"/>
            <a:ext cx="210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D658C97-F904-4F8D-A62D-A8FB1520F15A}"/>
              </a:ext>
            </a:extLst>
          </p:cNvPr>
          <p:cNvCxnSpPr>
            <a:cxnSpLocks/>
          </p:cNvCxnSpPr>
          <p:nvPr/>
        </p:nvCxnSpPr>
        <p:spPr>
          <a:xfrm>
            <a:off x="3869439" y="1857269"/>
            <a:ext cx="0" cy="4091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D9BA00-844B-49E9-A488-BF1464F1CE2C}"/>
              </a:ext>
            </a:extLst>
          </p:cNvPr>
          <p:cNvSpPr txBox="1"/>
          <p:nvPr/>
        </p:nvSpPr>
        <p:spPr>
          <a:xfrm>
            <a:off x="4494062" y="3385269"/>
            <a:ext cx="271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площадок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(ПОО и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5F32B3-B948-49B2-A150-E5C7356D708F}"/>
              </a:ext>
            </a:extLst>
          </p:cNvPr>
          <p:cNvSpPr txBox="1"/>
          <p:nvPr/>
        </p:nvSpPr>
        <p:spPr>
          <a:xfrm>
            <a:off x="4519374" y="5246919"/>
            <a:ext cx="2631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с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12.10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14.10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FEAB2BF-F9B9-4670-BC49-CF9C3F6D6DBC}"/>
              </a:ext>
            </a:extLst>
          </p:cNvPr>
          <p:cNvSpPr/>
          <p:nvPr/>
        </p:nvSpPr>
        <p:spPr>
          <a:xfrm>
            <a:off x="8523518" y="1873117"/>
            <a:ext cx="2544147" cy="101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Экскурсии на площадки соревнований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7560C13-D7FC-4414-9325-F8BD099CA75A}"/>
              </a:ext>
            </a:extLst>
          </p:cNvPr>
          <p:cNvSpPr txBox="1"/>
          <p:nvPr/>
        </p:nvSpPr>
        <p:spPr>
          <a:xfrm>
            <a:off x="8884075" y="2954019"/>
            <a:ext cx="210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DBEEA56-03DD-4A6F-8E85-69C64A9B4AC7}"/>
              </a:ext>
            </a:extLst>
          </p:cNvPr>
          <p:cNvSpPr txBox="1"/>
          <p:nvPr/>
        </p:nvSpPr>
        <p:spPr>
          <a:xfrm>
            <a:off x="9022854" y="4911503"/>
            <a:ext cx="22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13.10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D658C97-F904-4F8D-A62D-A8FB1520F15A}"/>
              </a:ext>
            </a:extLst>
          </p:cNvPr>
          <p:cNvCxnSpPr>
            <a:cxnSpLocks/>
          </p:cNvCxnSpPr>
          <p:nvPr/>
        </p:nvCxnSpPr>
        <p:spPr>
          <a:xfrm>
            <a:off x="7670972" y="1833698"/>
            <a:ext cx="0" cy="4115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A35D583-5968-43F9-AD7C-34815084DA33}"/>
              </a:ext>
            </a:extLst>
          </p:cNvPr>
          <p:cNvSpPr txBox="1"/>
          <p:nvPr/>
        </p:nvSpPr>
        <p:spPr>
          <a:xfrm>
            <a:off x="4602206" y="4163523"/>
            <a:ext cx="24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Агентства площадок</a:t>
            </a:r>
            <a:endParaRPr lang="ru-RU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C779BF0-B585-42A8-965E-6D3C2532D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858" y="233066"/>
            <a:ext cx="683349" cy="829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2623CC4-309D-4715-B8F9-6173075B0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995" y="109757"/>
            <a:ext cx="2743623" cy="1123554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87668" y="1377425"/>
            <a:ext cx="118942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FD9BA00-844B-49E9-A488-BF1464F1CE2C}"/>
              </a:ext>
            </a:extLst>
          </p:cNvPr>
          <p:cNvSpPr txBox="1"/>
          <p:nvPr/>
        </p:nvSpPr>
        <p:spPr>
          <a:xfrm>
            <a:off x="8116422" y="3572932"/>
            <a:ext cx="335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соревновательных площадок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«Навыки мудрых» 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CA31336-ABA1-47F0-8029-FC871984634A}"/>
              </a:ext>
            </a:extLst>
          </p:cNvPr>
          <p:cNvCxnSpPr>
            <a:cxnSpLocks/>
          </p:cNvCxnSpPr>
          <p:nvPr/>
        </p:nvCxnSpPr>
        <p:spPr>
          <a:xfrm flipH="1">
            <a:off x="220230" y="5948855"/>
            <a:ext cx="117515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45BD4F-73DC-44EE-8C06-7B9F217C3BF3}"/>
              </a:ext>
            </a:extLst>
          </p:cNvPr>
          <p:cNvSpPr txBox="1"/>
          <p:nvPr/>
        </p:nvSpPr>
        <p:spPr>
          <a:xfrm>
            <a:off x="1064864" y="6128977"/>
            <a:ext cx="9522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Пресс-релизы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фото по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мероприятиям присылать в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НЦРПО на адрес электронной почты </a:t>
            </a:r>
            <a:r>
              <a:rPr lang="en-US" sz="1600" b="1" dirty="0">
                <a:solidFill>
                  <a:srgbClr val="FF0000"/>
                </a:solidFill>
              </a:rPr>
              <a:t>metoddttum@mail.ru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20CB74-F913-4FD2-8B46-3EBEB96A22D6}"/>
              </a:ext>
            </a:extLst>
          </p:cNvPr>
          <p:cNvSpPr txBox="1"/>
          <p:nvPr/>
        </p:nvSpPr>
        <p:spPr>
          <a:xfrm>
            <a:off x="870857" y="3462634"/>
            <a:ext cx="235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Агентства площадок</a:t>
            </a:r>
            <a:endParaRPr lang="ru-RU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440D074-63D4-4D9B-9DBB-1278F634462E}"/>
              </a:ext>
            </a:extLst>
          </p:cNvPr>
          <p:cNvSpPr/>
          <p:nvPr/>
        </p:nvSpPr>
        <p:spPr>
          <a:xfrm>
            <a:off x="529660" y="1732627"/>
            <a:ext cx="2715157" cy="101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Мастер-класс от чемпионов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2EC8851-64FE-4C8E-83E7-92AB54BC9040}"/>
              </a:ext>
            </a:extLst>
          </p:cNvPr>
          <p:cNvSpPr txBox="1"/>
          <p:nvPr/>
        </p:nvSpPr>
        <p:spPr>
          <a:xfrm>
            <a:off x="769407" y="5282615"/>
            <a:ext cx="255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с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12.10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14.10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C4DF-ED58-4FDE-9332-584E1642E994}"/>
              </a:ext>
            </a:extLst>
          </p:cNvPr>
          <p:cNvSpPr txBox="1"/>
          <p:nvPr/>
        </p:nvSpPr>
        <p:spPr>
          <a:xfrm>
            <a:off x="994426" y="4184817"/>
            <a:ext cx="22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ПОО и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DDE9C7B-AB86-4143-AAEC-A48ADB337CEF}"/>
              </a:ext>
            </a:extLst>
          </p:cNvPr>
          <p:cNvSpPr txBox="1"/>
          <p:nvPr/>
        </p:nvSpPr>
        <p:spPr>
          <a:xfrm>
            <a:off x="894194" y="2904697"/>
            <a:ext cx="2108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200772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449" y="120308"/>
            <a:ext cx="8365749" cy="586400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Зоны ответственности: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23520"/>
              </p:ext>
            </p:extLst>
          </p:nvPr>
        </p:nvGraphicFramePr>
        <p:xfrm>
          <a:off x="205449" y="848593"/>
          <a:ext cx="11331374" cy="5577761"/>
        </p:xfrm>
        <a:graphic>
          <a:graphicData uri="http://schemas.openxmlformats.org/drawingml/2006/table">
            <a:tbl>
              <a:tblPr/>
              <a:tblGrid>
                <a:gridCol w="4024719">
                  <a:extLst>
                    <a:ext uri="{9D8B030D-6E8A-4147-A177-3AD203B41FA5}">
                      <a16:colId xmlns:a16="http://schemas.microsoft.com/office/drawing/2014/main" xmlns="" val="3302766572"/>
                    </a:ext>
                  </a:extLst>
                </a:gridCol>
                <a:gridCol w="3684597">
                  <a:extLst>
                    <a:ext uri="{9D8B030D-6E8A-4147-A177-3AD203B41FA5}">
                      <a16:colId xmlns:a16="http://schemas.microsoft.com/office/drawing/2014/main" xmlns="" val="3657984718"/>
                    </a:ext>
                  </a:extLst>
                </a:gridCol>
                <a:gridCol w="1989329">
                  <a:extLst>
                    <a:ext uri="{9D8B030D-6E8A-4147-A177-3AD203B41FA5}">
                      <a16:colId xmlns:a16="http://schemas.microsoft.com/office/drawing/2014/main" xmlns="" val="457446971"/>
                    </a:ext>
                  </a:extLst>
                </a:gridCol>
                <a:gridCol w="1632729">
                  <a:extLst>
                    <a:ext uri="{9D8B030D-6E8A-4147-A177-3AD203B41FA5}">
                      <a16:colId xmlns:a16="http://schemas.microsoft.com/office/drawing/2014/main" xmlns="" val="2726384518"/>
                    </a:ext>
                  </a:extLst>
                </a:gridCol>
              </a:tblGrid>
              <a:tr h="24526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dirty="0">
                          <a:effectLst/>
                        </a:rPr>
                        <a:t>Зона ответственности</a:t>
                      </a:r>
                    </a:p>
                  </a:txBody>
                  <a:tcPr marL="8034" marR="8034" marT="5356" marB="535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Направление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Ответственный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dirty="0">
                          <a:effectLst/>
                        </a:rPr>
                        <a:t>Период реализации</a:t>
                      </a:r>
                    </a:p>
                  </a:txBody>
                  <a:tcPr marL="8034" marR="8034" marT="5356" marB="535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405148"/>
                  </a:ext>
                </a:extLst>
              </a:tr>
              <a:tr h="190442">
                <a:tc rowSpan="28"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Организация сопровождения эксперта по компетенции (встреча/проводы - доставка, сопровождение на протяжении соревнования, необходимое дополнительное оборудование для работы эксперта, иное)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Геопространственные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технологии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 smtClean="0">
                          <a:effectLst/>
                        </a:rPr>
                        <a:t>НТГиК</a:t>
                      </a:r>
                      <a:r>
                        <a:rPr lang="ru-RU" sz="1100" b="1" dirty="0" smtClean="0">
                          <a:effectLst/>
                        </a:rPr>
                        <a:t>, НСМК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</a:t>
                      </a:r>
                      <a:r>
                        <a:rPr lang="ru-RU" sz="1100" b="1" dirty="0"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</a:rPr>
                        <a:t>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517150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Кирпичная кладка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НАСК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7141623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Малярные и декоративные работы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НАСК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70377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Электромонтаж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НСМК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166600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Графический дизайн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>
                          <a:effectLst/>
                        </a:rPr>
                        <a:t>НКПиИТ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897539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Технологии моды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>
                          <a:effectLst/>
                        </a:rPr>
                        <a:t>НКЛПиС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</a:t>
                      </a:r>
                      <a:r>
                        <a:rPr lang="ru-RU" sz="1100" b="1" dirty="0"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</a:rPr>
                        <a:t>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11170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Веб-технологии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>
                          <a:effectLst/>
                        </a:rPr>
                        <a:t>НКЭиВТ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687333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Ветеринария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КАК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874033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Инженерный дизайн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CAD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НАТК им. Б.С. </a:t>
                      </a:r>
                      <a:r>
                        <a:rPr lang="ru-RU" sz="1100" b="1" dirty="0" err="1">
                          <a:effectLst/>
                        </a:rPr>
                        <a:t>Галущака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221235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Лабораторный химический анализ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НХТК им. Д.И. Менделеева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290798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smtClean="0">
                          <a:effectLst/>
                        </a:rPr>
                        <a:t>НКПТ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38078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Предпринимательство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НТЭК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</a:t>
                      </a:r>
                      <a:r>
                        <a:rPr lang="ru-RU" sz="1100" b="1" dirty="0"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</a:rPr>
                        <a:t>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8356155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Сварочные технологии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НТК им. А.И. Покрышкина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651292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Документационное обеспечение управления и архивоведение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effectLst/>
                        </a:rPr>
                        <a:t>НКПиИТ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64630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воспитание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НПК № 1 им. А.С. Макаренко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959732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Кондитерское дело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>
                          <a:effectLst/>
                        </a:rPr>
                        <a:t>НКПиС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340157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Медицинский и социальный уход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НМК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74852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экскурсионных услуг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НТЭК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</a:t>
                      </a:r>
                      <a:r>
                        <a:rPr lang="ru-RU" sz="1100" b="1" dirty="0"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</a:rPr>
                        <a:t>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794953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Парикмахерское искусство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НКПИ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896723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Поварское дело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smtClean="0">
                          <a:effectLst/>
                        </a:rPr>
                        <a:t>НТКП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471781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Преподавание в младших классах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НПК № 1 им. А.С. Макаренко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234678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культура, спорт и фитнес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НПК № 1 им. А.С. Макаренко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229496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Хлебопечение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>
                          <a:effectLst/>
                        </a:rPr>
                        <a:t>НКППиП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0261797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и обслуживание легковых автомобилей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>
                          <a:effectLst/>
                        </a:rPr>
                        <a:t>НКАиДХ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229761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Эксплуатация сельскохозяйственных машин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КАК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001681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Ресторанный сервис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smtClean="0">
                          <a:effectLst/>
                        </a:rPr>
                        <a:t>НТКП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442"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Кузовной ремонт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 err="1">
                          <a:effectLst/>
                        </a:rPr>
                        <a:t>НКАиДХ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624240"/>
                  </a:ext>
                </a:extLst>
              </a:tr>
              <a:tr h="190442"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Социальная работа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effectLst/>
                        </a:rPr>
                        <a:t>НТЭК</a:t>
                      </a:r>
                    </a:p>
                  </a:txBody>
                  <a:tcPr marL="8034" marR="8034" marT="5356" marB="53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 smtClean="0">
                          <a:effectLst/>
                        </a:rPr>
                        <a:t>10.10.2022 - </a:t>
                      </a:r>
                      <a:r>
                        <a:rPr lang="ru-RU" sz="1100" b="1" dirty="0" smtClean="0">
                          <a:effectLst/>
                        </a:rPr>
                        <a:t>14.10.2022</a:t>
                      </a:r>
                      <a:endParaRPr lang="ru-RU" sz="1100" b="1" dirty="0">
                        <a:effectLst/>
                      </a:endParaRPr>
                    </a:p>
                  </a:txBody>
                  <a:tcPr marL="8034" marR="8034" marT="5356" marB="5356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57877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62E2B5-D2D8-4E12-87BA-9EEFAA53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4" y="5738577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174" y="316401"/>
            <a:ext cx="8365749" cy="586400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Зоны ответственности: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04603"/>
              </p:ext>
            </p:extLst>
          </p:nvPr>
        </p:nvGraphicFramePr>
        <p:xfrm>
          <a:off x="508000" y="1107900"/>
          <a:ext cx="11290300" cy="4618840"/>
        </p:xfrm>
        <a:graphic>
          <a:graphicData uri="http://schemas.openxmlformats.org/drawingml/2006/table">
            <a:tbl>
              <a:tblPr/>
              <a:tblGrid>
                <a:gridCol w="3022600">
                  <a:extLst>
                    <a:ext uri="{9D8B030D-6E8A-4147-A177-3AD203B41FA5}">
                      <a16:colId xmlns:a16="http://schemas.microsoft.com/office/drawing/2014/main" xmlns="" val="2125834760"/>
                    </a:ext>
                  </a:extLst>
                </a:gridCol>
                <a:gridCol w="4622088">
                  <a:extLst>
                    <a:ext uri="{9D8B030D-6E8A-4147-A177-3AD203B41FA5}">
                      <a16:colId xmlns:a16="http://schemas.microsoft.com/office/drawing/2014/main" xmlns="" val="2962419461"/>
                    </a:ext>
                  </a:extLst>
                </a:gridCol>
                <a:gridCol w="1957497">
                  <a:extLst>
                    <a:ext uri="{9D8B030D-6E8A-4147-A177-3AD203B41FA5}">
                      <a16:colId xmlns:a16="http://schemas.microsoft.com/office/drawing/2014/main" xmlns="" val="2883373201"/>
                    </a:ext>
                  </a:extLst>
                </a:gridCol>
                <a:gridCol w="1688115">
                  <a:extLst>
                    <a:ext uri="{9D8B030D-6E8A-4147-A177-3AD203B41FA5}">
                      <a16:colId xmlns:a16="http://schemas.microsoft.com/office/drawing/2014/main" xmlns="" val="3835624807"/>
                    </a:ext>
                  </a:extLst>
                </a:gridCol>
              </a:tblGrid>
              <a:tr h="162643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Организация работы ЦУС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>
                          <a:effectLst/>
                        </a:rPr>
                        <a:t>Заключение договора аренды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Лейбов А.М.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>
                          <a:effectLst/>
                        </a:rPr>
                        <a:t>до </a:t>
                      </a:r>
                      <a:r>
                        <a:rPr lang="ru-RU" sz="1200" b="1" dirty="0" smtClean="0">
                          <a:effectLst/>
                        </a:rPr>
                        <a:t>01.10.2022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744443"/>
                  </a:ext>
                </a:extLst>
              </a:tr>
              <a:tr h="170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>
                          <a:effectLst/>
                        </a:rPr>
                        <a:t>Застройка ЦУС выставочными стендами (перегородки, ковролин)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Лейбов А.М./Грановский И.В.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04-05.10.2022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176100"/>
                  </a:ext>
                </a:extLst>
              </a:tr>
              <a:tr h="170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>
                          <a:effectLst/>
                        </a:rPr>
                        <a:t>Застройка ЦУС компьютерным оборудованием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effectLst/>
                        </a:rPr>
                        <a:t>Эллерт</a:t>
                      </a:r>
                      <a:r>
                        <a:rPr lang="ru-RU" sz="1000" b="1" dirty="0">
                          <a:effectLst/>
                        </a:rPr>
                        <a:t> В.В</a:t>
                      </a:r>
                      <a:r>
                        <a:rPr lang="ru-RU" sz="1000" b="1" dirty="0" smtClean="0">
                          <a:effectLst/>
                        </a:rPr>
                        <a:t>.</a:t>
                      </a:r>
                      <a:endParaRPr lang="ru-RU" sz="10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10-11.10.2022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264657"/>
                  </a:ext>
                </a:extLst>
              </a:tr>
              <a:tr h="170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>
                          <a:effectLst/>
                        </a:rPr>
                        <a:t>Застройка ЦУС мебелью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НГТУ/</a:t>
                      </a:r>
                      <a:r>
                        <a:rPr lang="ru-RU" sz="1000" b="1" dirty="0" err="1">
                          <a:effectLst/>
                        </a:rPr>
                        <a:t>Аверьяскин</a:t>
                      </a:r>
                      <a:r>
                        <a:rPr lang="ru-RU" sz="1000" b="1" dirty="0">
                          <a:effectLst/>
                        </a:rPr>
                        <a:t> С.Г.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10-11.10.2022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077860"/>
                  </a:ext>
                </a:extLst>
              </a:tr>
              <a:tr h="328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 dirty="0">
                          <a:effectLst/>
                        </a:rPr>
                        <a:t>Обеспечение взаимодействия со СМИ, информационно-техническое обеспечение рекламной и брендовой продукцией совместно с Агентством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Лейбов А.М./Русанова И.Г.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15.09.2022 </a:t>
                      </a:r>
                      <a:r>
                        <a:rPr lang="ru-RU" sz="1200" b="1" dirty="0">
                          <a:effectLst/>
                        </a:rPr>
                        <a:t>- </a:t>
                      </a:r>
                      <a:r>
                        <a:rPr lang="ru-RU" sz="1200" b="1" dirty="0" smtClean="0">
                          <a:effectLst/>
                        </a:rPr>
                        <a:t>15.10.2022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19906"/>
                  </a:ext>
                </a:extLst>
              </a:tr>
              <a:tr h="31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>
                          <a:effectLst/>
                        </a:rPr>
                        <a:t>Обеспечение площадок экспертов и видеостудии электроснабжением 220В в соответствии с планом застройки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Холина Л.А.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10-11.10.2022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708848"/>
                  </a:ext>
                </a:extLst>
              </a:tr>
              <a:tr h="170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>
                          <a:effectLst/>
                        </a:rPr>
                        <a:t>Обеспечение питанием (обед, ужин, кофебрейк в течении дня)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Лейбов А.М.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11.10.2022 </a:t>
                      </a:r>
                      <a:r>
                        <a:rPr lang="ru-RU" sz="1200" b="1" dirty="0">
                          <a:effectLst/>
                        </a:rPr>
                        <a:t>- </a:t>
                      </a:r>
                      <a:r>
                        <a:rPr lang="ru-RU" sz="1200" b="1" dirty="0" smtClean="0">
                          <a:effectLst/>
                        </a:rPr>
                        <a:t>13.10.2022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9473428"/>
                  </a:ext>
                </a:extLst>
              </a:tr>
              <a:tr h="408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 dirty="0">
                          <a:effectLst/>
                        </a:rPr>
                        <a:t>Обеспечение площадок экспертов и видеостудии проводным интернет-соединением в соответствии с планом застройки и </a:t>
                      </a:r>
                      <a:r>
                        <a:rPr lang="ru-RU" sz="1000" b="1" dirty="0" err="1">
                          <a:effectLst/>
                        </a:rPr>
                        <a:t>Wi</a:t>
                      </a:r>
                      <a:r>
                        <a:rPr lang="ru-RU" sz="1000" b="1" dirty="0">
                          <a:effectLst/>
                        </a:rPr>
                        <a:t>-Fi соединением по всей площадке проведения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effectLst/>
                        </a:rPr>
                        <a:t>Безгеймер</a:t>
                      </a:r>
                      <a:r>
                        <a:rPr lang="ru-RU" sz="1000" b="1" dirty="0">
                          <a:effectLst/>
                        </a:rPr>
                        <a:t> А.В.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10-11.10.2022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555173"/>
                  </a:ext>
                </a:extLst>
              </a:tr>
              <a:tr h="408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Организация работы штаба Технической дирекции и штаба Агентства Финала </a:t>
                      </a:r>
                      <a:r>
                        <a:rPr lang="ru-RU" sz="1000" b="1" dirty="0" smtClean="0">
                          <a:effectLst/>
                        </a:rPr>
                        <a:t>V </a:t>
                      </a:r>
                      <a:r>
                        <a:rPr lang="ru-RU" sz="1000" b="1" dirty="0">
                          <a:effectLst/>
                        </a:rPr>
                        <a:t>Национального чемпионата «Навыки мудрых»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 dirty="0">
                          <a:effectLst/>
                        </a:rPr>
                        <a:t>Застройка, оборудование и сопровождение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</a:rPr>
                        <a:t>Лейбов А.М./</a:t>
                      </a:r>
                      <a:r>
                        <a:rPr lang="ru-RU" sz="1000" b="1" dirty="0" err="1" smtClean="0">
                          <a:effectLst/>
                        </a:rPr>
                        <a:t>Аверьяскин</a:t>
                      </a:r>
                      <a:r>
                        <a:rPr lang="ru-RU" sz="1000" b="1" dirty="0" smtClean="0">
                          <a:effectLst/>
                        </a:rPr>
                        <a:t> С.Г.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 rtl="0" fontAlgn="ctr"/>
                      <a:endParaRPr lang="ru-RU" sz="10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10-11.10.2022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603858"/>
                  </a:ext>
                </a:extLst>
              </a:tr>
              <a:tr h="48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</a:rPr>
                        <a:t>Организация работы Дворца спорта НГТУ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>
                          <a:effectLst/>
                        </a:rPr>
                        <a:t>Обеспечение доступа в здание в круглосуточном режиме, обеспечение вьезда на территорию экспертов, сопровождающих, кейтеринг, делегаций, СМИ и т.д., организация клининга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Лейбов А.М./Паршуков А.И.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09.10.2022 </a:t>
                      </a:r>
                      <a:r>
                        <a:rPr lang="ru-RU" sz="1200" b="1" dirty="0">
                          <a:effectLst/>
                        </a:rPr>
                        <a:t>- </a:t>
                      </a:r>
                      <a:r>
                        <a:rPr lang="ru-RU" sz="1200" b="1" dirty="0" smtClean="0">
                          <a:effectLst/>
                        </a:rPr>
                        <a:t>14.10.2022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536757"/>
                  </a:ext>
                </a:extLst>
              </a:tr>
              <a:tr h="408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Общая координация работы 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 dirty="0">
                          <a:effectLst/>
                        </a:rPr>
                        <a:t>Работа с регионами, колл-центр, организация логистики перемещения экспертов, техническое сопровождение на площадках, волонтеры, приемка площадки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Лейбов </a:t>
                      </a:r>
                      <a:r>
                        <a:rPr lang="ru-RU" sz="1000" b="1" dirty="0" smtClean="0">
                          <a:effectLst/>
                        </a:rPr>
                        <a:t>А.М./Шальнов З.С.</a:t>
                      </a:r>
                      <a:endParaRPr lang="ru-RU" sz="10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smtClean="0">
                          <a:effectLst/>
                        </a:rPr>
                        <a:t>09.10.2022 </a:t>
                      </a:r>
                      <a:r>
                        <a:rPr lang="ru-RU" sz="1200" b="1" dirty="0">
                          <a:effectLst/>
                        </a:rPr>
                        <a:t>- </a:t>
                      </a:r>
                      <a:r>
                        <a:rPr lang="ru-RU" sz="1200" b="1" dirty="0" smtClean="0">
                          <a:effectLst/>
                        </a:rPr>
                        <a:t>14.10.2022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907529"/>
                  </a:ext>
                </a:extLst>
              </a:tr>
              <a:tr h="408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Общее транспортное сопровождение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1" dirty="0">
                          <a:effectLst/>
                        </a:rPr>
                        <a:t>Трансфер от места проживания до площадки и обратно, дополнительное сопровождение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effectLst/>
                        </a:rPr>
                        <a:t>Сырмолотов</a:t>
                      </a:r>
                      <a:r>
                        <a:rPr lang="ru-RU" sz="1000" b="1" dirty="0">
                          <a:effectLst/>
                        </a:rPr>
                        <a:t> И.В</a:t>
                      </a:r>
                      <a:r>
                        <a:rPr lang="ru-RU" sz="1000" b="1" dirty="0" smtClean="0">
                          <a:effectLst/>
                        </a:rPr>
                        <a:t>./</a:t>
                      </a:r>
                      <a:r>
                        <a:rPr lang="ru-RU" sz="1000" b="1" dirty="0" err="1" smtClean="0">
                          <a:effectLst/>
                        </a:rPr>
                        <a:t>Аброськин</a:t>
                      </a:r>
                      <a:r>
                        <a:rPr lang="ru-RU" sz="1000" b="1" dirty="0" smtClean="0">
                          <a:effectLst/>
                        </a:rPr>
                        <a:t> К.А.</a:t>
                      </a:r>
                      <a:endParaRPr lang="ru-RU" sz="10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11.10.2022 - 14.10.2022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9803550"/>
                  </a:ext>
                </a:extLst>
              </a:tr>
              <a:tr h="17000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Дополнительные организационные работы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rtl="0" fontAlgn="ctr"/>
                      <a:r>
                        <a:rPr lang="ru-RU" sz="1000" b="1" dirty="0">
                          <a:effectLst/>
                        </a:rPr>
                        <a:t>Обеспечение сопровождения 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Беляев С.В.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11.10.2022 - 14.10.2022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509766"/>
                  </a:ext>
                </a:extLst>
              </a:tr>
              <a:tr h="170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Аброськин К.Э.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11.10.2022 - 14.10.2022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029372"/>
                  </a:ext>
                </a:extLst>
              </a:tr>
              <a:tr h="170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</a:rPr>
                        <a:t>Кирсанова М.В.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11.10.2022 - 14.10.2022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377136"/>
                  </a:ext>
                </a:extLst>
              </a:tr>
              <a:tr h="170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effectLst/>
                        </a:rPr>
                        <a:t>Чикинев</a:t>
                      </a:r>
                      <a:r>
                        <a:rPr lang="ru-RU" sz="1000" b="1" dirty="0">
                          <a:effectLst/>
                        </a:rPr>
                        <a:t> П.В.</a:t>
                      </a: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11.10.2022 - 14.10.2022</a:t>
                      </a:r>
                      <a:endParaRPr lang="ru-RU" sz="1200" b="1" dirty="0">
                        <a:effectLst/>
                      </a:endParaRPr>
                    </a:p>
                  </a:txBody>
                  <a:tcPr marL="7492" marR="7492" marT="4995" marB="499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3806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62E2B5-D2D8-4E12-87BA-9EEFAA53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4" y="5738577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7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6801F4-1327-44E3-B7E0-3515A50B82B8}"/>
              </a:ext>
            </a:extLst>
          </p:cNvPr>
          <p:cNvSpPr txBox="1"/>
          <p:nvPr/>
        </p:nvSpPr>
        <p:spPr>
          <a:xfrm>
            <a:off x="379955" y="306519"/>
            <a:ext cx="7594676" cy="586400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defPPr>
              <a:defRPr lang="ru-RU"/>
            </a:defPPr>
            <a:lvl1pPr defTabSz="946094">
              <a:lnSpc>
                <a:spcPct val="90000"/>
              </a:lnSpc>
              <a:spcBef>
                <a:spcPct val="0"/>
              </a:spcBef>
              <a:buNone/>
              <a:defRPr sz="3629" b="1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defRPr>
            </a:lvl1pPr>
          </a:lstStyle>
          <a:p>
            <a:r>
              <a:rPr lang="ru-RU" dirty="0"/>
              <a:t>Информация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DA3F22B2-B014-4573-88E4-34CDE8A29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132819"/>
              </p:ext>
            </p:extLst>
          </p:nvPr>
        </p:nvGraphicFramePr>
        <p:xfrm>
          <a:off x="1976016" y="11896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62E2B5-D2D8-4E12-87BA-9EEFAA53A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4" y="5738577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1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079" y="2042160"/>
            <a:ext cx="10596400" cy="2072887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проведению Финала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чемпионата «Навыки мудрых»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36DE62-0DE5-49A6-8190-11E1E8E9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51" y="5723656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4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449" y="270182"/>
            <a:ext cx="8365749" cy="1089037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3629" b="1" dirty="0" smtClean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V </a:t>
            </a:r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Национального чемпионата «Навыки мудрых»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A9D63F7-989C-476D-A98A-6A0D247D81C2}"/>
              </a:ext>
            </a:extLst>
          </p:cNvPr>
          <p:cNvGrpSpPr/>
          <p:nvPr/>
        </p:nvGrpSpPr>
        <p:grpSpPr>
          <a:xfrm>
            <a:off x="675897" y="4933789"/>
            <a:ext cx="4056633" cy="985976"/>
            <a:chOff x="793089" y="3778255"/>
            <a:chExt cx="4471688" cy="108685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B7A8ADDA-3D55-4041-B64B-53A4AB48AB2E}"/>
                </a:ext>
              </a:extLst>
            </p:cNvPr>
            <p:cNvSpPr/>
            <p:nvPr/>
          </p:nvSpPr>
          <p:spPr>
            <a:xfrm>
              <a:off x="1710959" y="3778255"/>
              <a:ext cx="3553818" cy="1086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КООРДИНАТОР</a:t>
              </a:r>
              <a:r>
                <a:rPr lang="ru-RU" sz="2903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 </a:t>
              </a:r>
            </a:p>
            <a:p>
              <a:r>
                <a:rPr lang="ru-RU" sz="1452" b="1" dirty="0" smtClean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Новосибирский центр развития</a:t>
              </a:r>
            </a:p>
            <a:p>
              <a:r>
                <a:rPr lang="ru-RU" sz="1452" b="1" dirty="0" smtClean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профессионального образования</a:t>
              </a:r>
              <a:endParaRPr lang="ru-RU" sz="1452" b="1" dirty="0">
                <a:ln w="1905"/>
                <a:solidFill>
                  <a:schemeClr val="accent5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</p:txBody>
        </p:sp>
        <p:pic>
          <p:nvPicPr>
            <p:cNvPr id="8" name="Рисунок 7" descr="Информация">
              <a:extLst>
                <a:ext uri="{FF2B5EF4-FFF2-40B4-BE49-F238E27FC236}">
                  <a16:creationId xmlns:a16="http://schemas.microsoft.com/office/drawing/2014/main" xmlns="" id="{38C1FBFE-41CC-451B-9BEE-8FD5B128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3809965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A9D63F7-989C-476D-A98A-6A0D247D81C2}"/>
              </a:ext>
            </a:extLst>
          </p:cNvPr>
          <p:cNvGrpSpPr/>
          <p:nvPr/>
        </p:nvGrpSpPr>
        <p:grpSpPr>
          <a:xfrm>
            <a:off x="608108" y="1759863"/>
            <a:ext cx="4568052" cy="829527"/>
            <a:chOff x="793089" y="4196467"/>
            <a:chExt cx="5035430" cy="9144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7A8ADDA-3D55-4041-B64B-53A4AB48AB2E}"/>
                </a:ext>
              </a:extLst>
            </p:cNvPr>
            <p:cNvSpPr/>
            <p:nvPr/>
          </p:nvSpPr>
          <p:spPr>
            <a:xfrm>
              <a:off x="1707489" y="4375577"/>
              <a:ext cx="4121030" cy="532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540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12 </a:t>
              </a:r>
              <a:r>
                <a:rPr lang="ru-RU" sz="254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– </a:t>
              </a:r>
              <a:r>
                <a:rPr lang="ru-RU" sz="2540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14 </a:t>
              </a:r>
              <a:r>
                <a:rPr lang="ru-RU" sz="254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октября </a:t>
              </a:r>
              <a:r>
                <a:rPr lang="ru-RU" sz="2540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2022 </a:t>
              </a:r>
              <a:r>
                <a:rPr lang="ru-RU" sz="254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г</a:t>
              </a:r>
            </a:p>
          </p:txBody>
        </p:sp>
        <p:pic>
          <p:nvPicPr>
            <p:cNvPr id="12" name="Рисунок 11" descr="Информация">
              <a:extLst>
                <a:ext uri="{FF2B5EF4-FFF2-40B4-BE49-F238E27FC236}">
                  <a16:creationId xmlns:a16="http://schemas.microsoft.com/office/drawing/2014/main" xmlns="" id="{38C1FBFE-41CC-451B-9BEE-8FD5B128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4196467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A9D63F7-989C-476D-A98A-6A0D247D81C2}"/>
              </a:ext>
            </a:extLst>
          </p:cNvPr>
          <p:cNvGrpSpPr/>
          <p:nvPr/>
        </p:nvGrpSpPr>
        <p:grpSpPr>
          <a:xfrm>
            <a:off x="611947" y="2510890"/>
            <a:ext cx="3760137" cy="829527"/>
            <a:chOff x="793089" y="4403856"/>
            <a:chExt cx="4144851" cy="9144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B7A8ADDA-3D55-4041-B64B-53A4AB48AB2E}"/>
                </a:ext>
              </a:extLst>
            </p:cNvPr>
            <p:cNvSpPr/>
            <p:nvPr/>
          </p:nvSpPr>
          <p:spPr>
            <a:xfrm>
              <a:off x="1707488" y="4514301"/>
              <a:ext cx="3230452" cy="542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60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28 компетенций </a:t>
              </a:r>
            </a:p>
          </p:txBody>
        </p:sp>
        <p:pic>
          <p:nvPicPr>
            <p:cNvPr id="15" name="Рисунок 14" descr="Информация">
              <a:extLst>
                <a:ext uri="{FF2B5EF4-FFF2-40B4-BE49-F238E27FC236}">
                  <a16:creationId xmlns:a16="http://schemas.microsoft.com/office/drawing/2014/main" xmlns="" id="{38C1FBFE-41CC-451B-9BEE-8FD5B128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4403856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9A9D63F7-989C-476D-A98A-6A0D247D81C2}"/>
              </a:ext>
            </a:extLst>
          </p:cNvPr>
          <p:cNvGrpSpPr/>
          <p:nvPr/>
        </p:nvGrpSpPr>
        <p:grpSpPr>
          <a:xfrm>
            <a:off x="634060" y="4087059"/>
            <a:ext cx="4636922" cy="948136"/>
            <a:chOff x="793089" y="3960796"/>
            <a:chExt cx="5111351" cy="104514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B7A8ADDA-3D55-4041-B64B-53A4AB48AB2E}"/>
                </a:ext>
              </a:extLst>
            </p:cNvPr>
            <p:cNvSpPr/>
            <p:nvPr/>
          </p:nvSpPr>
          <p:spPr>
            <a:xfrm>
              <a:off x="1710960" y="4042210"/>
              <a:ext cx="4193480" cy="96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177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СПОРТКОМПЛЕКС НГТУ</a:t>
              </a:r>
              <a:endParaRPr lang="ru-RU" sz="2903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место организации Центра управления </a:t>
              </a: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соревнованиями</a:t>
              </a:r>
            </a:p>
          </p:txBody>
        </p:sp>
        <p:pic>
          <p:nvPicPr>
            <p:cNvPr id="20" name="Рисунок 19" descr="Информация">
              <a:extLst>
                <a:ext uri="{FF2B5EF4-FFF2-40B4-BE49-F238E27FC236}">
                  <a16:creationId xmlns:a16="http://schemas.microsoft.com/office/drawing/2014/main" xmlns="" id="{38C1FBFE-41CC-451B-9BEE-8FD5B128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3960796"/>
              <a:ext cx="914400" cy="914400"/>
            </a:xfrm>
            <a:prstGeom prst="rect">
              <a:avLst/>
            </a:prstGeom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5771" y="4426429"/>
            <a:ext cx="3673060" cy="190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00" y="2037522"/>
            <a:ext cx="3670802" cy="1998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44727D0-98F6-4594-B75A-2CDB81CF3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08" y="5933066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EF11D53-E724-4D96-9F3D-E396233EED85}"/>
              </a:ext>
            </a:extLst>
          </p:cNvPr>
          <p:cNvGrpSpPr/>
          <p:nvPr/>
        </p:nvGrpSpPr>
        <p:grpSpPr>
          <a:xfrm>
            <a:off x="634145" y="3288047"/>
            <a:ext cx="3875650" cy="836245"/>
            <a:chOff x="793089" y="3960796"/>
            <a:chExt cx="4272186" cy="92180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BF6496E8-4038-4B8E-960B-CD845B72622B}"/>
                </a:ext>
              </a:extLst>
            </p:cNvPr>
            <p:cNvSpPr/>
            <p:nvPr/>
          </p:nvSpPr>
          <p:spPr>
            <a:xfrm>
              <a:off x="1710961" y="4042210"/>
              <a:ext cx="3354314" cy="840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177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Около 300 </a:t>
              </a:r>
              <a:r>
                <a:rPr lang="ru-RU" sz="1600" b="1" dirty="0">
                  <a:ln w="1905"/>
                  <a:solidFill>
                    <a:srgbClr val="0070C0"/>
                  </a:solidFill>
                  <a:latin typeface="Trebuchet MS" panose="020B0603020202020204" pitchFamily="34" charset="0"/>
                  <a:cs typeface="Times New Roman" pitchFamily="18" charset="0"/>
                </a:rPr>
                <a:t>участников</a:t>
              </a:r>
            </a:p>
            <a:p>
              <a:r>
                <a:rPr lang="ru-RU" sz="1600" b="1" dirty="0">
                  <a:ln w="1905"/>
                  <a:solidFill>
                    <a:srgbClr val="0070C0"/>
                  </a:solidFill>
                  <a:latin typeface="Trebuchet MS" panose="020B0603020202020204" pitchFamily="34" charset="0"/>
                  <a:cs typeface="Times New Roman" pitchFamily="18" charset="0"/>
                </a:rPr>
                <a:t>из более</a:t>
              </a:r>
              <a:r>
                <a:rPr lang="ru-RU" sz="2177" b="1" dirty="0">
                  <a:ln w="1905"/>
                  <a:solidFill>
                    <a:srgbClr val="0070C0"/>
                  </a:solidFill>
                  <a:latin typeface="Trebuchet MS" panose="020B0603020202020204" pitchFamily="34" charset="0"/>
                  <a:cs typeface="Times New Roman" pitchFamily="18" charset="0"/>
                </a:rPr>
                <a:t> </a:t>
              </a:r>
              <a:r>
                <a:rPr lang="ru-RU" sz="2177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60 </a:t>
              </a:r>
              <a:r>
                <a:rPr lang="ru-RU" sz="2177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регионов</a:t>
              </a:r>
              <a:endParaRPr lang="ru-RU" sz="1452" b="1" dirty="0">
                <a:ln w="1905"/>
                <a:solidFill>
                  <a:schemeClr val="accent5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</p:txBody>
        </p:sp>
        <p:pic>
          <p:nvPicPr>
            <p:cNvPr id="25" name="Рисунок 24" descr="Информация">
              <a:extLst>
                <a:ext uri="{FF2B5EF4-FFF2-40B4-BE49-F238E27FC236}">
                  <a16:creationId xmlns:a16="http://schemas.microsoft.com/office/drawing/2014/main" xmlns="" id="{D252913A-81B9-4F4A-9345-118F14937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396079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0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449" y="270182"/>
            <a:ext cx="7975383" cy="1089037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3629" b="1" dirty="0" smtClean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V </a:t>
            </a:r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Национального чемпионата «Навыки мудрых»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A9D63F7-989C-476D-A98A-6A0D247D81C2}"/>
              </a:ext>
            </a:extLst>
          </p:cNvPr>
          <p:cNvGrpSpPr/>
          <p:nvPr/>
        </p:nvGrpSpPr>
        <p:grpSpPr>
          <a:xfrm>
            <a:off x="470085" y="1699010"/>
            <a:ext cx="3760137" cy="829527"/>
            <a:chOff x="793089" y="4403856"/>
            <a:chExt cx="4144851" cy="9144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B7A8ADDA-3D55-4041-B64B-53A4AB48AB2E}"/>
                </a:ext>
              </a:extLst>
            </p:cNvPr>
            <p:cNvSpPr/>
            <p:nvPr/>
          </p:nvSpPr>
          <p:spPr>
            <a:xfrm>
              <a:off x="1707488" y="4514301"/>
              <a:ext cx="3230452" cy="542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600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28 компетенций </a:t>
              </a:r>
            </a:p>
          </p:txBody>
        </p:sp>
        <p:pic>
          <p:nvPicPr>
            <p:cNvPr id="15" name="Рисунок 14" descr="Информация">
              <a:extLst>
                <a:ext uri="{FF2B5EF4-FFF2-40B4-BE49-F238E27FC236}">
                  <a16:creationId xmlns:a16="http://schemas.microsoft.com/office/drawing/2014/main" xmlns="" id="{38C1FBFE-41CC-451B-9BEE-8FD5B128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440385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435822" y="2186694"/>
            <a:ext cx="3916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Веб-технологии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Ветеринария</a:t>
            </a: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Геопространственные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технологии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Графический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дизайн</a:t>
            </a:r>
          </a:p>
          <a:p>
            <a:pPr marL="265113" indent="-265113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Документационное обеспечение управления и архивоведение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Дошкольное воспитание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Инженерный дизайн CAD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Кирпичная кладка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Кондитерское дело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Кузовной ремонт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Лабораторный химический анализ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Малярные и декоративные работы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Медицинский и социальный уход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Организация экскурсионных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18516" y="211377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Охрана труда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Парикмахерское искусство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Поварское дело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Предпринимательство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Преподавание в младших классах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Ремонт и обслуживание легковых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автомобилей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Ресторанный сервис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Сварочные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Социальная работа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Технологии моды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Физическая культура, спорт и фитнес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Хлебопечение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Эксплуатация сельскохозяйственных машин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Электромонтаж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A57B73-02F1-431C-8558-FAC3B5055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16" y="5907759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22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449" y="270182"/>
            <a:ext cx="8365749" cy="1089037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3629" b="1" dirty="0" smtClean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V </a:t>
            </a:r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Национального чемпионата «Навыки мудрых»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9A9D63F7-989C-476D-A98A-6A0D247D81C2}"/>
              </a:ext>
            </a:extLst>
          </p:cNvPr>
          <p:cNvGrpSpPr/>
          <p:nvPr/>
        </p:nvGrpSpPr>
        <p:grpSpPr>
          <a:xfrm>
            <a:off x="7445971" y="4610722"/>
            <a:ext cx="3189466" cy="886646"/>
            <a:chOff x="793089" y="3960796"/>
            <a:chExt cx="3515801" cy="977363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B7A8ADDA-3D55-4041-B64B-53A4AB48AB2E}"/>
                </a:ext>
              </a:extLst>
            </p:cNvPr>
            <p:cNvSpPr/>
            <p:nvPr/>
          </p:nvSpPr>
          <p:spPr>
            <a:xfrm>
              <a:off x="1707489" y="3974429"/>
              <a:ext cx="2601401" cy="96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177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38 </a:t>
              </a:r>
              <a:r>
                <a:rPr lang="ru-RU" sz="2177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(</a:t>
              </a:r>
              <a:r>
                <a:rPr lang="ru-RU" sz="2177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14+24)</a:t>
              </a:r>
              <a:endParaRPr lang="ru-RU" sz="2903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участников от </a:t>
              </a: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Новосибирской области</a:t>
              </a:r>
            </a:p>
          </p:txBody>
        </p:sp>
        <p:pic>
          <p:nvPicPr>
            <p:cNvPr id="20" name="Рисунок 19" descr="Информация">
              <a:extLst>
                <a:ext uri="{FF2B5EF4-FFF2-40B4-BE49-F238E27FC236}">
                  <a16:creationId xmlns:a16="http://schemas.microsoft.com/office/drawing/2014/main" xmlns="" id="{38C1FBFE-41CC-451B-9BEE-8FD5B128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3960796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26" y="1875009"/>
            <a:ext cx="4276196" cy="2469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DF3AE9B-1519-4D4B-87A0-E5F28409B7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71" y="3613781"/>
            <a:ext cx="5396897" cy="221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7659D5-C72F-4230-B965-3120F82FE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49" y="6014345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7AE1E27-AEF8-4639-B1D4-1CF9F523E6C1}"/>
              </a:ext>
            </a:extLst>
          </p:cNvPr>
          <p:cNvGrpSpPr/>
          <p:nvPr/>
        </p:nvGrpSpPr>
        <p:grpSpPr>
          <a:xfrm>
            <a:off x="994513" y="1662053"/>
            <a:ext cx="4636922" cy="948136"/>
            <a:chOff x="793089" y="3960796"/>
            <a:chExt cx="5111351" cy="10451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D473581F-2EAA-4A07-8097-C36CE370D25E}"/>
                </a:ext>
              </a:extLst>
            </p:cNvPr>
            <p:cNvSpPr/>
            <p:nvPr/>
          </p:nvSpPr>
          <p:spPr>
            <a:xfrm>
              <a:off x="1710960" y="4042210"/>
              <a:ext cx="4193480" cy="96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177" b="1" dirty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СПОРТКОМПЛЕКС НГТУ</a:t>
              </a:r>
              <a:endParaRPr lang="ru-RU" sz="2903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место организации Центра управления </a:t>
              </a: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соревнованиями</a:t>
              </a:r>
            </a:p>
          </p:txBody>
        </p:sp>
        <p:pic>
          <p:nvPicPr>
            <p:cNvPr id="13" name="Рисунок 12" descr="Информация">
              <a:extLst>
                <a:ext uri="{FF2B5EF4-FFF2-40B4-BE49-F238E27FC236}">
                  <a16:creationId xmlns:a16="http://schemas.microsoft.com/office/drawing/2014/main" xmlns="" id="{E0843499-F9B4-4C75-9DCB-98E560F9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3960796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A4227A2-CEC9-4D2D-A7D3-4ED675214FA1}"/>
              </a:ext>
            </a:extLst>
          </p:cNvPr>
          <p:cNvGrpSpPr/>
          <p:nvPr/>
        </p:nvGrpSpPr>
        <p:grpSpPr>
          <a:xfrm>
            <a:off x="7445971" y="5522231"/>
            <a:ext cx="3189467" cy="886646"/>
            <a:chOff x="793089" y="3960796"/>
            <a:chExt cx="3515802" cy="97736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861B7D0-6803-46B0-BC12-FEB73C56B919}"/>
                </a:ext>
              </a:extLst>
            </p:cNvPr>
            <p:cNvSpPr/>
            <p:nvPr/>
          </p:nvSpPr>
          <p:spPr>
            <a:xfrm>
              <a:off x="1707489" y="3974429"/>
              <a:ext cx="2601402" cy="96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177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24 </a:t>
              </a:r>
              <a:endParaRPr lang="ru-RU" sz="2177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компетенции от </a:t>
              </a: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Новосибирской области</a:t>
              </a:r>
            </a:p>
          </p:txBody>
        </p:sp>
        <p:pic>
          <p:nvPicPr>
            <p:cNvPr id="16" name="Рисунок 15" descr="Информация">
              <a:extLst>
                <a:ext uri="{FF2B5EF4-FFF2-40B4-BE49-F238E27FC236}">
                  <a16:creationId xmlns:a16="http://schemas.microsoft.com/office/drawing/2014/main" xmlns="" id="{D7588BC0-5769-4508-AE6E-09C057F0D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3960796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92B9E8-D891-43CD-89F9-38C803A16F97}"/>
              </a:ext>
            </a:extLst>
          </p:cNvPr>
          <p:cNvGrpSpPr/>
          <p:nvPr/>
        </p:nvGrpSpPr>
        <p:grpSpPr>
          <a:xfrm>
            <a:off x="994513" y="2635647"/>
            <a:ext cx="2716580" cy="886646"/>
            <a:chOff x="793089" y="3960796"/>
            <a:chExt cx="2994532" cy="97736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1183A31-8877-4C4E-82AA-ACC4FC05E522}"/>
                </a:ext>
              </a:extLst>
            </p:cNvPr>
            <p:cNvSpPr/>
            <p:nvPr/>
          </p:nvSpPr>
          <p:spPr>
            <a:xfrm>
              <a:off x="1707488" y="3974429"/>
              <a:ext cx="2080133" cy="96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177" b="1" dirty="0" smtClean="0">
                  <a:ln w="1905"/>
                  <a:solidFill>
                    <a:srgbClr val="FF0000"/>
                  </a:solidFill>
                  <a:latin typeface="Trebuchet MS" panose="020B0603020202020204" pitchFamily="34" charset="0"/>
                  <a:cs typeface="Times New Roman" pitchFamily="18" charset="0"/>
                </a:rPr>
                <a:t>19</a:t>
              </a:r>
              <a:endParaRPr lang="ru-RU" sz="2903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endParaRP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соревновательных</a:t>
              </a:r>
            </a:p>
            <a:p>
              <a:r>
                <a:rPr lang="ru-RU" sz="1452" b="1" dirty="0">
                  <a:ln w="1905"/>
                  <a:solidFill>
                    <a:schemeClr val="accent5"/>
                  </a:solidFill>
                  <a:latin typeface="Trebuchet MS" panose="020B0603020202020204" pitchFamily="34" charset="0"/>
                  <a:cs typeface="Times New Roman" pitchFamily="18" charset="0"/>
                </a:rPr>
                <a:t>площадок</a:t>
              </a:r>
            </a:p>
          </p:txBody>
        </p:sp>
        <p:pic>
          <p:nvPicPr>
            <p:cNvPr id="22" name="Рисунок 21" descr="Информация">
              <a:extLst>
                <a:ext uri="{FF2B5EF4-FFF2-40B4-BE49-F238E27FC236}">
                  <a16:creationId xmlns:a16="http://schemas.microsoft.com/office/drawing/2014/main" xmlns="" id="{7E1BA902-1A49-4CE2-84E2-14B806D45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89" y="396079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1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449" y="75072"/>
            <a:ext cx="8365749" cy="1089037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3629" b="1" dirty="0" smtClean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V </a:t>
            </a:r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Национального чемпионата «Навыки мудрых»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01" y="1208928"/>
            <a:ext cx="11293416" cy="5092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F776CD-3BAC-4CC0-8EFE-6AFE02D7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69" y="5818955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01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449" y="270182"/>
            <a:ext cx="8365749" cy="1089037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3629" b="1" dirty="0" smtClean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V </a:t>
            </a:r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Национального чемпионата «Навыки мудрых»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9E42F6-BF54-4500-90F9-1672A4F49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4" y="5738577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86" y="1774477"/>
            <a:ext cx="9031283" cy="50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34C820-9276-41A7-8D5D-69BD624C8510}"/>
              </a:ext>
            </a:extLst>
          </p:cNvPr>
          <p:cNvSpPr txBox="1"/>
          <p:nvPr/>
        </p:nvSpPr>
        <p:spPr>
          <a:xfrm>
            <a:off x="379955" y="50915"/>
            <a:ext cx="7594676" cy="1097608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defPPr>
              <a:defRPr lang="ru-RU"/>
            </a:defPPr>
            <a:lvl1pPr defTabSz="946094">
              <a:lnSpc>
                <a:spcPct val="90000"/>
              </a:lnSpc>
              <a:spcBef>
                <a:spcPct val="0"/>
              </a:spcBef>
              <a:buNone/>
              <a:defRPr sz="3629" b="1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defRPr>
            </a:lvl1pPr>
          </a:lstStyle>
          <a:p>
            <a:r>
              <a:rPr lang="ru-RU" dirty="0"/>
              <a:t>УКРУПНЕННЫЙ ПЛАН ПРОВЕДЕНИЯ СОРЕВНОВАНИЙ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70D4F09A-B0AD-4A18-B747-A88BAE6E2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748121"/>
              </p:ext>
            </p:extLst>
          </p:nvPr>
        </p:nvGraphicFramePr>
        <p:xfrm>
          <a:off x="1881116" y="1093502"/>
          <a:ext cx="8326006" cy="2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D44B960D-96C4-4AEC-96A0-A6E309C09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292941"/>
              </p:ext>
            </p:extLst>
          </p:nvPr>
        </p:nvGraphicFramePr>
        <p:xfrm>
          <a:off x="1932997" y="3991984"/>
          <a:ext cx="8377887" cy="29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C07E8D4-7449-4146-903A-BDEA607637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4" y="5738577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99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5449" y="18863"/>
            <a:ext cx="8365749" cy="1591675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3629" b="1" dirty="0" smtClean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V </a:t>
            </a:r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Национального чемпионата «Навыки мудрых». ГРАФИК РАБОТЫ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9E42F6-BF54-4500-90F9-1672A4F49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4" y="5738577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4053EA-70C8-4677-9D54-DAEB9E299DE8}"/>
              </a:ext>
            </a:extLst>
          </p:cNvPr>
          <p:cNvSpPr txBox="1"/>
          <p:nvPr/>
        </p:nvSpPr>
        <p:spPr>
          <a:xfrm>
            <a:off x="1021132" y="1774764"/>
            <a:ext cx="2046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11 </a:t>
            </a:r>
            <a:r>
              <a:rPr lang="ru-RU" sz="1800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октября </a:t>
            </a:r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2022</a:t>
            </a:r>
            <a:endParaRPr lang="ru-RU" dirty="0"/>
          </a:p>
        </p:txBody>
      </p:sp>
      <p:graphicFrame>
        <p:nvGraphicFramePr>
          <p:cNvPr id="3" name="Таблица 12">
            <a:extLst>
              <a:ext uri="{FF2B5EF4-FFF2-40B4-BE49-F238E27FC236}">
                <a16:creationId xmlns:a16="http://schemas.microsoft.com/office/drawing/2014/main" xmlns="" id="{206B5426-C354-4929-AB93-C104271FA272}"/>
              </a:ext>
            </a:extLst>
          </p:cNvPr>
          <p:cNvGraphicFramePr>
            <a:graphicFrameLocks noGrp="1"/>
          </p:cNvGraphicFramePr>
          <p:nvPr/>
        </p:nvGraphicFramePr>
        <p:xfrm>
          <a:off x="527074" y="2464741"/>
          <a:ext cx="3217613" cy="17339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6606">
                  <a:extLst>
                    <a:ext uri="{9D8B030D-6E8A-4147-A177-3AD203B41FA5}">
                      <a16:colId xmlns:a16="http://schemas.microsoft.com/office/drawing/2014/main" xmlns="" val="2356765737"/>
                    </a:ext>
                  </a:extLst>
                </a:gridCol>
                <a:gridCol w="1297905">
                  <a:extLst>
                    <a:ext uri="{9D8B030D-6E8A-4147-A177-3AD203B41FA5}">
                      <a16:colId xmlns:a16="http://schemas.microsoft.com/office/drawing/2014/main" xmlns="" val="3278989154"/>
                    </a:ext>
                  </a:extLst>
                </a:gridCol>
                <a:gridCol w="933102">
                  <a:extLst>
                    <a:ext uri="{9D8B030D-6E8A-4147-A177-3AD203B41FA5}">
                      <a16:colId xmlns:a16="http://schemas.microsoft.com/office/drawing/2014/main" xmlns="" val="3029402483"/>
                    </a:ext>
                  </a:extLst>
                </a:gridCol>
              </a:tblGrid>
              <a:tr h="577435">
                <a:tc rowSpan="3">
                  <a:txBody>
                    <a:bodyPr/>
                    <a:lstStyle/>
                    <a:p>
                      <a:r>
                        <a:rPr lang="ru-RU" sz="1400" dirty="0"/>
                        <a:t>В течение дня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Приезд в Новосибирск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/>
                        <a:t>Встречающее ПОО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124081"/>
                  </a:ext>
                </a:extLst>
              </a:tr>
              <a:tr h="5774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Трансфер до отеля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202229"/>
                  </a:ext>
                </a:extLst>
              </a:tr>
              <a:tr h="5774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Знакомство с ЦУС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4039494"/>
                  </a:ext>
                </a:extLst>
              </a:tr>
            </a:tbl>
          </a:graphicData>
        </a:graphic>
      </p:graphicFrame>
      <p:graphicFrame>
        <p:nvGraphicFramePr>
          <p:cNvPr id="13" name="Таблица 15">
            <a:extLst>
              <a:ext uri="{FF2B5EF4-FFF2-40B4-BE49-F238E27FC236}">
                <a16:creationId xmlns:a16="http://schemas.microsoft.com/office/drawing/2014/main" xmlns="" id="{11C5E73F-856D-4A0A-B7CE-8FFD549939CF}"/>
              </a:ext>
            </a:extLst>
          </p:cNvPr>
          <p:cNvGraphicFramePr>
            <a:graphicFrameLocks noGrp="1"/>
          </p:cNvGraphicFramePr>
          <p:nvPr/>
        </p:nvGraphicFramePr>
        <p:xfrm>
          <a:off x="4101916" y="2464474"/>
          <a:ext cx="3373536" cy="23022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4512">
                  <a:extLst>
                    <a:ext uri="{9D8B030D-6E8A-4147-A177-3AD203B41FA5}">
                      <a16:colId xmlns:a16="http://schemas.microsoft.com/office/drawing/2014/main" xmlns="" val="1580037757"/>
                    </a:ext>
                  </a:extLst>
                </a:gridCol>
                <a:gridCol w="1049963">
                  <a:extLst>
                    <a:ext uri="{9D8B030D-6E8A-4147-A177-3AD203B41FA5}">
                      <a16:colId xmlns:a16="http://schemas.microsoft.com/office/drawing/2014/main" xmlns="" val="938914847"/>
                    </a:ext>
                  </a:extLst>
                </a:gridCol>
                <a:gridCol w="1199061">
                  <a:extLst>
                    <a:ext uri="{9D8B030D-6E8A-4147-A177-3AD203B41FA5}">
                      <a16:colId xmlns:a16="http://schemas.microsoft.com/office/drawing/2014/main" xmlns="" val="3198912224"/>
                    </a:ext>
                  </a:extLst>
                </a:gridCol>
              </a:tblGrid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До 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Миротель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537623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Трансфер в ЦУС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929448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День С-1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ЦУС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127384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Обед, 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ЦУС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454713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18.00 – 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Трансфер в отель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59835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AAED3E-45C6-4FA7-9430-01DC39E954D0}"/>
              </a:ext>
            </a:extLst>
          </p:cNvPr>
          <p:cNvSpPr txBox="1"/>
          <p:nvPr/>
        </p:nvSpPr>
        <p:spPr>
          <a:xfrm>
            <a:off x="4627235" y="1774764"/>
            <a:ext cx="2046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12 </a:t>
            </a:r>
            <a:r>
              <a:rPr lang="ru-RU" sz="1800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октября </a:t>
            </a:r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2022</a:t>
            </a:r>
            <a:endParaRPr lang="ru-RU" dirty="0"/>
          </a:p>
        </p:txBody>
      </p:sp>
      <p:graphicFrame>
        <p:nvGraphicFramePr>
          <p:cNvPr id="21" name="Таблица 15">
            <a:extLst>
              <a:ext uri="{FF2B5EF4-FFF2-40B4-BE49-F238E27FC236}">
                <a16:creationId xmlns:a16="http://schemas.microsoft.com/office/drawing/2014/main" xmlns="" id="{48FD32F0-4D26-4AA9-9AE4-CBED77DD006C}"/>
              </a:ext>
            </a:extLst>
          </p:cNvPr>
          <p:cNvGraphicFramePr>
            <a:graphicFrameLocks noGrp="1"/>
          </p:cNvGraphicFramePr>
          <p:nvPr/>
        </p:nvGraphicFramePr>
        <p:xfrm>
          <a:off x="8047422" y="2464474"/>
          <a:ext cx="3373536" cy="23022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4512">
                  <a:extLst>
                    <a:ext uri="{9D8B030D-6E8A-4147-A177-3AD203B41FA5}">
                      <a16:colId xmlns:a16="http://schemas.microsoft.com/office/drawing/2014/main" xmlns="" val="1580037757"/>
                    </a:ext>
                  </a:extLst>
                </a:gridCol>
                <a:gridCol w="1049963">
                  <a:extLst>
                    <a:ext uri="{9D8B030D-6E8A-4147-A177-3AD203B41FA5}">
                      <a16:colId xmlns:a16="http://schemas.microsoft.com/office/drawing/2014/main" xmlns="" val="938914847"/>
                    </a:ext>
                  </a:extLst>
                </a:gridCol>
                <a:gridCol w="1199061">
                  <a:extLst>
                    <a:ext uri="{9D8B030D-6E8A-4147-A177-3AD203B41FA5}">
                      <a16:colId xmlns:a16="http://schemas.microsoft.com/office/drawing/2014/main" xmlns="" val="3198912224"/>
                    </a:ext>
                  </a:extLst>
                </a:gridCol>
              </a:tblGrid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До 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Миротель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537623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Трансфер в ЦУС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929448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День С1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ЦУС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127384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Обед, 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ЦУС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454713"/>
                  </a:ext>
                </a:extLst>
              </a:tr>
              <a:tr h="373887">
                <a:tc>
                  <a:txBody>
                    <a:bodyPr/>
                    <a:lstStyle/>
                    <a:p>
                      <a:r>
                        <a:rPr lang="ru-RU" sz="1400" dirty="0"/>
                        <a:t>18.00 – 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Трансфер в отель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5983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EC3962-C3C0-44E8-BD9F-189FF86DCBC1}"/>
              </a:ext>
            </a:extLst>
          </p:cNvPr>
          <p:cNvSpPr txBox="1"/>
          <p:nvPr/>
        </p:nvSpPr>
        <p:spPr>
          <a:xfrm>
            <a:off x="8710933" y="1774764"/>
            <a:ext cx="2046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13 </a:t>
            </a:r>
            <a:r>
              <a:rPr lang="ru-RU" sz="1800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октября </a:t>
            </a:r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2022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F67D04D-88F3-4D91-BCF9-5CD71AD19737}"/>
              </a:ext>
            </a:extLst>
          </p:cNvPr>
          <p:cNvSpPr txBox="1"/>
          <p:nvPr/>
        </p:nvSpPr>
        <p:spPr>
          <a:xfrm>
            <a:off x="6673749" y="4952021"/>
            <a:ext cx="2046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14 </a:t>
            </a:r>
            <a:r>
              <a:rPr lang="ru-RU" sz="1800" b="1" dirty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октября </a:t>
            </a:r>
            <a:r>
              <a:rPr lang="ru-RU" sz="1800" b="1" dirty="0" smtClean="0">
                <a:ln w="1905"/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2022</a:t>
            </a:r>
            <a:endParaRPr lang="ru-RU" dirty="0"/>
          </a:p>
        </p:txBody>
      </p:sp>
      <p:graphicFrame>
        <p:nvGraphicFramePr>
          <p:cNvPr id="25" name="Таблица 12">
            <a:extLst>
              <a:ext uri="{FF2B5EF4-FFF2-40B4-BE49-F238E27FC236}">
                <a16:creationId xmlns:a16="http://schemas.microsoft.com/office/drawing/2014/main" xmlns="" id="{9B6AD2F8-1048-4EC9-ABD8-9FFB73F512B6}"/>
              </a:ext>
            </a:extLst>
          </p:cNvPr>
          <p:cNvGraphicFramePr>
            <a:graphicFrameLocks noGrp="1"/>
          </p:cNvGraphicFramePr>
          <p:nvPr/>
        </p:nvGraphicFramePr>
        <p:xfrm>
          <a:off x="6156384" y="5389442"/>
          <a:ext cx="3217613" cy="13474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6606">
                  <a:extLst>
                    <a:ext uri="{9D8B030D-6E8A-4147-A177-3AD203B41FA5}">
                      <a16:colId xmlns:a16="http://schemas.microsoft.com/office/drawing/2014/main" xmlns="" val="2356765737"/>
                    </a:ext>
                  </a:extLst>
                </a:gridCol>
                <a:gridCol w="1297905">
                  <a:extLst>
                    <a:ext uri="{9D8B030D-6E8A-4147-A177-3AD203B41FA5}">
                      <a16:colId xmlns:a16="http://schemas.microsoft.com/office/drawing/2014/main" xmlns="" val="3278989154"/>
                    </a:ext>
                  </a:extLst>
                </a:gridCol>
                <a:gridCol w="933102">
                  <a:extLst>
                    <a:ext uri="{9D8B030D-6E8A-4147-A177-3AD203B41FA5}">
                      <a16:colId xmlns:a16="http://schemas.microsoft.com/office/drawing/2014/main" xmlns="" val="3029402483"/>
                    </a:ext>
                  </a:extLst>
                </a:gridCol>
              </a:tblGrid>
              <a:tr h="615937"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В течение дня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ЦУС (по желанию)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Встречающее ПОО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124081"/>
                  </a:ext>
                </a:extLst>
              </a:tr>
              <a:tr h="5774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Трансфер в аэропорт / Ж/Д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403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5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C700B6D-018C-4819-B96E-15ACD94CAA03}"/>
              </a:ext>
            </a:extLst>
          </p:cNvPr>
          <p:cNvSpPr txBox="1">
            <a:spLocks/>
          </p:cNvSpPr>
          <p:nvPr/>
        </p:nvSpPr>
        <p:spPr>
          <a:xfrm>
            <a:off x="205449" y="18863"/>
            <a:ext cx="8365749" cy="1591675"/>
          </a:xfrm>
          <a:prstGeom prst="rect">
            <a:avLst/>
          </a:prstGeom>
          <a:noFill/>
        </p:spPr>
        <p:txBody>
          <a:bodyPr vert="horz" wrap="square" lIns="82953" tIns="41476" rIns="82953" bIns="41476" rtlCol="0" anchor="ctr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6094"/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3629" b="1" dirty="0" smtClean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V </a:t>
            </a:r>
            <a:r>
              <a:rPr lang="ru-RU" sz="3629" b="1" dirty="0">
                <a:solidFill>
                  <a:srgbClr val="3366CC"/>
                </a:solidFill>
                <a:latin typeface="Akrobat ExtraBold" charset="0"/>
                <a:ea typeface="Akrobat ExtraBold" charset="0"/>
                <a:cs typeface="Akrobat ExtraBold" charset="0"/>
              </a:rPr>
              <a:t>Национального чемпионата «Навыки мудрых». Транспортный план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1452AD0-BD89-4FFA-8AAA-132A6DA7161E}"/>
              </a:ext>
            </a:extLst>
          </p:cNvPr>
          <p:cNvGrpSpPr/>
          <p:nvPr/>
        </p:nvGrpSpPr>
        <p:grpSpPr>
          <a:xfrm>
            <a:off x="2914797" y="1690688"/>
            <a:ext cx="6113589" cy="4931488"/>
            <a:chOff x="2914797" y="1690688"/>
            <a:chExt cx="6113589" cy="493148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8EC367F8-EBA1-4A23-884A-5A99ABAF7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3613" y="1690688"/>
              <a:ext cx="5864773" cy="4931488"/>
            </a:xfrm>
            <a:prstGeom prst="rect">
              <a:avLst/>
            </a:prstGeom>
          </p:spPr>
        </p:pic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xmlns="" id="{AE99843D-D315-4AA6-9937-CC769E90EF74}"/>
                </a:ext>
              </a:extLst>
            </p:cNvPr>
            <p:cNvCxnSpPr/>
            <p:nvPr/>
          </p:nvCxnSpPr>
          <p:spPr>
            <a:xfrm>
              <a:off x="2914797" y="3529017"/>
              <a:ext cx="497632" cy="3918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xmlns="" id="{FAE565AF-609C-45DE-B7C9-86AD435B3B7D}"/>
                </a:ext>
              </a:extLst>
            </p:cNvPr>
            <p:cNvCxnSpPr/>
            <p:nvPr/>
          </p:nvCxnSpPr>
          <p:spPr>
            <a:xfrm>
              <a:off x="6096000" y="4088007"/>
              <a:ext cx="497632" cy="3918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F1C3101-1731-4FB9-925E-0403D6A2C4F8}"/>
                </a:ext>
              </a:extLst>
            </p:cNvPr>
            <p:cNvSpPr txBox="1"/>
            <p:nvPr/>
          </p:nvSpPr>
          <p:spPr>
            <a:xfrm>
              <a:off x="2914797" y="2802536"/>
              <a:ext cx="796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Въезд</a:t>
              </a:r>
            </a:p>
            <a:p>
              <a:r>
                <a:rPr lang="ru-RU" dirty="0">
                  <a:solidFill>
                    <a:srgbClr val="FF0000"/>
                  </a:solidFill>
                </a:rPr>
                <a:t>КПП </a:t>
              </a:r>
              <a:r>
                <a:rPr lang="ru-RU" dirty="0" smtClean="0">
                  <a:solidFill>
                    <a:srgbClr val="FF0000"/>
                  </a:solidFill>
                </a:rPr>
                <a:t>3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3516608-FC7B-48DA-B23C-7B3E093D73BD}"/>
                </a:ext>
              </a:extLst>
            </p:cNvPr>
            <p:cNvSpPr txBox="1"/>
            <p:nvPr/>
          </p:nvSpPr>
          <p:spPr>
            <a:xfrm>
              <a:off x="6338595" y="3529017"/>
              <a:ext cx="1594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Грузовые ворота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984452A-1CDB-4EC0-9CE8-58C7F6D28629}"/>
                </a:ext>
              </a:extLst>
            </p:cNvPr>
            <p:cNvSpPr txBox="1"/>
            <p:nvPr/>
          </p:nvSpPr>
          <p:spPr>
            <a:xfrm>
              <a:off x="4572000" y="5817858"/>
              <a:ext cx="752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ВХОД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965F906B-B504-4DD6-B096-77314007F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176" y="6187190"/>
              <a:ext cx="575386" cy="1700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F62E2B5-D2D8-4E12-87BA-9EEFAA53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4" y="5738577"/>
            <a:ext cx="789064" cy="7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572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1135</Words>
  <Application>Microsoft Office PowerPoint</Application>
  <PresentationFormat>Широкоэкранный</PresentationFormat>
  <Paragraphs>325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Akrobat ExtraBold</vt:lpstr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User</cp:lastModifiedBy>
  <cp:revision>49</cp:revision>
  <cp:lastPrinted>2022-09-29T07:44:03Z</cp:lastPrinted>
  <dcterms:created xsi:type="dcterms:W3CDTF">2020-09-03T04:34:15Z</dcterms:created>
  <dcterms:modified xsi:type="dcterms:W3CDTF">2022-09-29T08:38:16Z</dcterms:modified>
</cp:coreProperties>
</file>